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60" r:id="rId2"/>
  </p:sldMasterIdLst>
  <p:notesMasterIdLst>
    <p:notesMasterId r:id="rId20"/>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13004800" cy="9753600"/>
  <p:notesSz cx="6858000" cy="9144000"/>
  <p:embeddedFontLst>
    <p:embeddedFont>
      <p:font typeface="Gill Sans" panose="020B0604020202020204" charset="0"/>
      <p:regular r:id="rId21"/>
      <p:bold r:id="rId22"/>
    </p:embeddedFont>
    <p:embeddedFont>
      <p:font typeface="Helvetica Neue" panose="020B0604020202020204" charset="0"/>
      <p:regular r:id="rId23"/>
      <p:bold r:id="rId24"/>
      <p:italic r:id="rId25"/>
      <p:boldItalic r:id="rId2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072">
          <p15:clr>
            <a:srgbClr val="000000"/>
          </p15:clr>
        </p15:guide>
        <p15:guide id="2" pos="4096">
          <p15:clr>
            <a:srgbClr val="000000"/>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30" roundtripDataSignature="AMtx7misUkTsJ29ywugofaRH2W+8/OK8t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8" d="100"/>
          <a:sy n="58" d="100"/>
        </p:scale>
        <p:origin x="1474" y="67"/>
      </p:cViewPr>
      <p:guideLst>
        <p:guide orient="horz" pos="3072"/>
        <p:guide pos="4096"/>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font" Target="fonts/font6.fntdata"/><Relationship Id="rId3" Type="http://schemas.openxmlformats.org/officeDocument/2006/relationships/slide" Target="slides/slide1.xml"/><Relationship Id="rId21" Type="http://schemas.openxmlformats.org/officeDocument/2006/relationships/font" Target="fonts/font1.fntdata"/><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font" Target="fonts/font5.fntdata"/><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font" Target="fonts/font4.fntdata"/><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font" Target="fonts/font3.fntdata"/><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font" Target="fonts/font2.fntdata"/><Relationship Id="rId30"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4200" b="0" i="0" u="none" strike="noStrike" cap="none">
                <a:solidFill>
                  <a:srgbClr val="414141"/>
                </a:solidFill>
                <a:latin typeface="Gill Sans"/>
                <a:ea typeface="Gill Sans"/>
                <a:cs typeface="Gill Sans"/>
                <a:sym typeface="Gill Sans"/>
              </a:defRPr>
            </a:lvl1pPr>
            <a:lvl2pPr marR="0" lvl="1" algn="l" rtl="0">
              <a:lnSpc>
                <a:spcPct val="100000"/>
              </a:lnSpc>
              <a:spcBef>
                <a:spcPts val="0"/>
              </a:spcBef>
              <a:spcAft>
                <a:spcPts val="0"/>
              </a:spcAft>
              <a:buSzPts val="1400"/>
              <a:buNone/>
              <a:defRPr sz="4200" b="0" i="0" u="none" strike="noStrike" cap="none">
                <a:solidFill>
                  <a:srgbClr val="414141"/>
                </a:solidFill>
                <a:latin typeface="Gill Sans"/>
                <a:ea typeface="Gill Sans"/>
                <a:cs typeface="Gill Sans"/>
                <a:sym typeface="Gill Sans"/>
              </a:defRPr>
            </a:lvl2pPr>
            <a:lvl3pPr marR="0" lvl="2" algn="l" rtl="0">
              <a:lnSpc>
                <a:spcPct val="100000"/>
              </a:lnSpc>
              <a:spcBef>
                <a:spcPts val="0"/>
              </a:spcBef>
              <a:spcAft>
                <a:spcPts val="0"/>
              </a:spcAft>
              <a:buSzPts val="1400"/>
              <a:buNone/>
              <a:defRPr sz="4200" b="0" i="0" u="none" strike="noStrike" cap="none">
                <a:solidFill>
                  <a:srgbClr val="414141"/>
                </a:solidFill>
                <a:latin typeface="Gill Sans"/>
                <a:ea typeface="Gill Sans"/>
                <a:cs typeface="Gill Sans"/>
                <a:sym typeface="Gill Sans"/>
              </a:defRPr>
            </a:lvl3pPr>
            <a:lvl4pPr marR="0" lvl="3" algn="l" rtl="0">
              <a:lnSpc>
                <a:spcPct val="100000"/>
              </a:lnSpc>
              <a:spcBef>
                <a:spcPts val="0"/>
              </a:spcBef>
              <a:spcAft>
                <a:spcPts val="0"/>
              </a:spcAft>
              <a:buSzPts val="1400"/>
              <a:buNone/>
              <a:defRPr sz="4200" b="0" i="0" u="none" strike="noStrike" cap="none">
                <a:solidFill>
                  <a:srgbClr val="414141"/>
                </a:solidFill>
                <a:latin typeface="Gill Sans"/>
                <a:ea typeface="Gill Sans"/>
                <a:cs typeface="Gill Sans"/>
                <a:sym typeface="Gill Sans"/>
              </a:defRPr>
            </a:lvl4pPr>
            <a:lvl5pPr marR="0" lvl="4" algn="l" rtl="0">
              <a:lnSpc>
                <a:spcPct val="100000"/>
              </a:lnSpc>
              <a:spcBef>
                <a:spcPts val="0"/>
              </a:spcBef>
              <a:spcAft>
                <a:spcPts val="0"/>
              </a:spcAft>
              <a:buSzPts val="1400"/>
              <a:buNone/>
              <a:defRPr sz="4200" b="0" i="0" u="none" strike="noStrike" cap="none">
                <a:solidFill>
                  <a:srgbClr val="414141"/>
                </a:solidFill>
                <a:latin typeface="Gill Sans"/>
                <a:ea typeface="Gill Sans"/>
                <a:cs typeface="Gill Sans"/>
                <a:sym typeface="Gill Sans"/>
              </a:defRPr>
            </a:lvl5pPr>
            <a:lvl6pPr marR="0" lvl="5" algn="l" rtl="0">
              <a:lnSpc>
                <a:spcPct val="100000"/>
              </a:lnSpc>
              <a:spcBef>
                <a:spcPts val="0"/>
              </a:spcBef>
              <a:spcAft>
                <a:spcPts val="0"/>
              </a:spcAft>
              <a:buSzPts val="1400"/>
              <a:buNone/>
              <a:defRPr sz="4200" b="0" i="0" u="none" strike="noStrike" cap="none">
                <a:solidFill>
                  <a:srgbClr val="414141"/>
                </a:solidFill>
                <a:latin typeface="Gill Sans"/>
                <a:ea typeface="Gill Sans"/>
                <a:cs typeface="Gill Sans"/>
                <a:sym typeface="Gill Sans"/>
              </a:defRPr>
            </a:lvl6pPr>
            <a:lvl7pPr marR="0" lvl="6" algn="l" rtl="0">
              <a:lnSpc>
                <a:spcPct val="100000"/>
              </a:lnSpc>
              <a:spcBef>
                <a:spcPts val="0"/>
              </a:spcBef>
              <a:spcAft>
                <a:spcPts val="0"/>
              </a:spcAft>
              <a:buSzPts val="1400"/>
              <a:buNone/>
              <a:defRPr sz="4200" b="0" i="0" u="none" strike="noStrike" cap="none">
                <a:solidFill>
                  <a:srgbClr val="414141"/>
                </a:solidFill>
                <a:latin typeface="Gill Sans"/>
                <a:ea typeface="Gill Sans"/>
                <a:cs typeface="Gill Sans"/>
                <a:sym typeface="Gill Sans"/>
              </a:defRPr>
            </a:lvl7pPr>
            <a:lvl8pPr marR="0" lvl="7" algn="l" rtl="0">
              <a:lnSpc>
                <a:spcPct val="100000"/>
              </a:lnSpc>
              <a:spcBef>
                <a:spcPts val="0"/>
              </a:spcBef>
              <a:spcAft>
                <a:spcPts val="0"/>
              </a:spcAft>
              <a:buSzPts val="1400"/>
              <a:buNone/>
              <a:defRPr sz="4200" b="0" i="0" u="none" strike="noStrike" cap="none">
                <a:solidFill>
                  <a:srgbClr val="414141"/>
                </a:solidFill>
                <a:latin typeface="Gill Sans"/>
                <a:ea typeface="Gill Sans"/>
                <a:cs typeface="Gill Sans"/>
                <a:sym typeface="Gill Sans"/>
              </a:defRPr>
            </a:lvl8pPr>
            <a:lvl9pPr marR="0" lvl="8" algn="l" rtl="0">
              <a:lnSpc>
                <a:spcPct val="100000"/>
              </a:lnSpc>
              <a:spcBef>
                <a:spcPts val="0"/>
              </a:spcBef>
              <a:spcAft>
                <a:spcPts val="0"/>
              </a:spcAft>
              <a:buSzPts val="1400"/>
              <a:buNone/>
              <a:defRPr sz="4200" b="0" i="0" u="none" strike="noStrike" cap="none">
                <a:solidFill>
                  <a:srgbClr val="414141"/>
                </a:solidFill>
                <a:latin typeface="Gill Sans"/>
                <a:ea typeface="Gill Sans"/>
                <a:cs typeface="Gill Sans"/>
                <a:sym typeface="Gill Sans"/>
              </a:defRPr>
            </a:lvl9pPr>
          </a:lstStyle>
          <a:p>
            <a:endParaRPr/>
          </a:p>
        </p:txBody>
      </p:sp>
      <p:sp>
        <p:nvSpPr>
          <p:cNvPr id="4" name="Google Shape;4;n"/>
          <p:cNvSpPr txBox="1">
            <a:spLocks noGrp="1"/>
          </p:cNvSpPr>
          <p:nvPr>
            <p:ph type="dt" idx="10"/>
          </p:nvPr>
        </p:nvSpPr>
        <p:spPr>
          <a:xfrm>
            <a:off x="3884612" y="0"/>
            <a:ext cx="2971800" cy="457200"/>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SzPts val="1400"/>
              <a:buNone/>
              <a:defRPr sz="1200" b="0" i="0" u="none" strike="noStrike" cap="none">
                <a:solidFill>
                  <a:srgbClr val="414141"/>
                </a:solidFill>
                <a:latin typeface="Gill Sans"/>
                <a:ea typeface="Gill Sans"/>
                <a:cs typeface="Gill Sans"/>
                <a:sym typeface="Gill Sans"/>
              </a:defRPr>
            </a:lvl1pPr>
            <a:lvl2pPr marR="0" lvl="1" algn="l" rtl="0">
              <a:lnSpc>
                <a:spcPct val="100000"/>
              </a:lnSpc>
              <a:spcBef>
                <a:spcPts val="0"/>
              </a:spcBef>
              <a:spcAft>
                <a:spcPts val="0"/>
              </a:spcAft>
              <a:buSzPts val="1400"/>
              <a:buNone/>
              <a:defRPr sz="4200" b="0" i="0" u="none" strike="noStrike" cap="none">
                <a:solidFill>
                  <a:srgbClr val="414141"/>
                </a:solidFill>
                <a:latin typeface="Gill Sans"/>
                <a:ea typeface="Gill Sans"/>
                <a:cs typeface="Gill Sans"/>
                <a:sym typeface="Gill Sans"/>
              </a:defRPr>
            </a:lvl2pPr>
            <a:lvl3pPr marR="0" lvl="2" algn="l" rtl="0">
              <a:lnSpc>
                <a:spcPct val="100000"/>
              </a:lnSpc>
              <a:spcBef>
                <a:spcPts val="0"/>
              </a:spcBef>
              <a:spcAft>
                <a:spcPts val="0"/>
              </a:spcAft>
              <a:buSzPts val="1400"/>
              <a:buNone/>
              <a:defRPr sz="4200" b="0" i="0" u="none" strike="noStrike" cap="none">
                <a:solidFill>
                  <a:srgbClr val="414141"/>
                </a:solidFill>
                <a:latin typeface="Gill Sans"/>
                <a:ea typeface="Gill Sans"/>
                <a:cs typeface="Gill Sans"/>
                <a:sym typeface="Gill Sans"/>
              </a:defRPr>
            </a:lvl3pPr>
            <a:lvl4pPr marR="0" lvl="3" algn="l" rtl="0">
              <a:lnSpc>
                <a:spcPct val="100000"/>
              </a:lnSpc>
              <a:spcBef>
                <a:spcPts val="0"/>
              </a:spcBef>
              <a:spcAft>
                <a:spcPts val="0"/>
              </a:spcAft>
              <a:buSzPts val="1400"/>
              <a:buNone/>
              <a:defRPr sz="4200" b="0" i="0" u="none" strike="noStrike" cap="none">
                <a:solidFill>
                  <a:srgbClr val="414141"/>
                </a:solidFill>
                <a:latin typeface="Gill Sans"/>
                <a:ea typeface="Gill Sans"/>
                <a:cs typeface="Gill Sans"/>
                <a:sym typeface="Gill Sans"/>
              </a:defRPr>
            </a:lvl4pPr>
            <a:lvl5pPr marR="0" lvl="4" algn="l" rtl="0">
              <a:lnSpc>
                <a:spcPct val="100000"/>
              </a:lnSpc>
              <a:spcBef>
                <a:spcPts val="0"/>
              </a:spcBef>
              <a:spcAft>
                <a:spcPts val="0"/>
              </a:spcAft>
              <a:buSzPts val="1400"/>
              <a:buNone/>
              <a:defRPr sz="4200" b="0" i="0" u="none" strike="noStrike" cap="none">
                <a:solidFill>
                  <a:srgbClr val="414141"/>
                </a:solidFill>
                <a:latin typeface="Gill Sans"/>
                <a:ea typeface="Gill Sans"/>
                <a:cs typeface="Gill Sans"/>
                <a:sym typeface="Gill Sans"/>
              </a:defRPr>
            </a:lvl5pPr>
            <a:lvl6pPr marR="0" lvl="5" algn="l" rtl="0">
              <a:lnSpc>
                <a:spcPct val="100000"/>
              </a:lnSpc>
              <a:spcBef>
                <a:spcPts val="0"/>
              </a:spcBef>
              <a:spcAft>
                <a:spcPts val="0"/>
              </a:spcAft>
              <a:buSzPts val="1400"/>
              <a:buNone/>
              <a:defRPr sz="4200" b="0" i="0" u="none" strike="noStrike" cap="none">
                <a:solidFill>
                  <a:srgbClr val="414141"/>
                </a:solidFill>
                <a:latin typeface="Gill Sans"/>
                <a:ea typeface="Gill Sans"/>
                <a:cs typeface="Gill Sans"/>
                <a:sym typeface="Gill Sans"/>
              </a:defRPr>
            </a:lvl6pPr>
            <a:lvl7pPr marR="0" lvl="6" algn="l" rtl="0">
              <a:lnSpc>
                <a:spcPct val="100000"/>
              </a:lnSpc>
              <a:spcBef>
                <a:spcPts val="0"/>
              </a:spcBef>
              <a:spcAft>
                <a:spcPts val="0"/>
              </a:spcAft>
              <a:buSzPts val="1400"/>
              <a:buNone/>
              <a:defRPr sz="4200" b="0" i="0" u="none" strike="noStrike" cap="none">
                <a:solidFill>
                  <a:srgbClr val="414141"/>
                </a:solidFill>
                <a:latin typeface="Gill Sans"/>
                <a:ea typeface="Gill Sans"/>
                <a:cs typeface="Gill Sans"/>
                <a:sym typeface="Gill Sans"/>
              </a:defRPr>
            </a:lvl7pPr>
            <a:lvl8pPr marR="0" lvl="7" algn="l" rtl="0">
              <a:lnSpc>
                <a:spcPct val="100000"/>
              </a:lnSpc>
              <a:spcBef>
                <a:spcPts val="0"/>
              </a:spcBef>
              <a:spcAft>
                <a:spcPts val="0"/>
              </a:spcAft>
              <a:buSzPts val="1400"/>
              <a:buNone/>
              <a:defRPr sz="4200" b="0" i="0" u="none" strike="noStrike" cap="none">
                <a:solidFill>
                  <a:srgbClr val="414141"/>
                </a:solidFill>
                <a:latin typeface="Gill Sans"/>
                <a:ea typeface="Gill Sans"/>
                <a:cs typeface="Gill Sans"/>
                <a:sym typeface="Gill Sans"/>
              </a:defRPr>
            </a:lvl8pPr>
            <a:lvl9pPr marR="0" lvl="8" algn="l" rtl="0">
              <a:lnSpc>
                <a:spcPct val="100000"/>
              </a:lnSpc>
              <a:spcBef>
                <a:spcPts val="0"/>
              </a:spcBef>
              <a:spcAft>
                <a:spcPts val="0"/>
              </a:spcAft>
              <a:buSzPts val="1400"/>
              <a:buNone/>
              <a:defRPr sz="4200" b="0" i="0" u="none" strike="noStrike" cap="none">
                <a:solidFill>
                  <a:srgbClr val="414141"/>
                </a:solidFill>
                <a:latin typeface="Gill Sans"/>
                <a:ea typeface="Gill Sans"/>
                <a:cs typeface="Gill Sans"/>
                <a:sym typeface="Gill Sans"/>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800" b="0" i="0" u="none" strike="noStrike" cap="none"/>
            </a:lvl1pPr>
            <a:lvl2pPr marL="914400" marR="0" lvl="1" indent="-228600" algn="l" rtl="0">
              <a:spcBef>
                <a:spcPts val="0"/>
              </a:spcBef>
              <a:spcAft>
                <a:spcPts val="0"/>
              </a:spcAft>
              <a:buSzPts val="1400"/>
              <a:buNone/>
              <a:defRPr sz="1800" b="0" i="0" u="none" strike="noStrike" cap="none"/>
            </a:lvl2pPr>
            <a:lvl3pPr marL="1371600" marR="0" lvl="2" indent="-228600" algn="l" rtl="0">
              <a:spcBef>
                <a:spcPts val="0"/>
              </a:spcBef>
              <a:spcAft>
                <a:spcPts val="0"/>
              </a:spcAft>
              <a:buSzPts val="1400"/>
              <a:buNone/>
              <a:defRPr sz="1800" b="0" i="0" u="none" strike="noStrike" cap="none"/>
            </a:lvl3pPr>
            <a:lvl4pPr marL="1828800" marR="0" lvl="3" indent="-228600" algn="l" rtl="0">
              <a:spcBef>
                <a:spcPts val="0"/>
              </a:spcBef>
              <a:spcAft>
                <a:spcPts val="0"/>
              </a:spcAft>
              <a:buSzPts val="1400"/>
              <a:buNone/>
              <a:defRPr sz="1800" b="0" i="0" u="none" strike="noStrike" cap="none"/>
            </a:lvl4pPr>
            <a:lvl5pPr marL="2286000" marR="0" lvl="4" indent="-228600" algn="l" rtl="0">
              <a:spcBef>
                <a:spcPts val="0"/>
              </a:spcBef>
              <a:spcAft>
                <a:spcPts val="0"/>
              </a:spcAft>
              <a:buSzPts val="1400"/>
              <a:buNone/>
              <a:defRPr sz="1800" b="0" i="0" u="none" strike="noStrike" cap="none"/>
            </a:lvl5pPr>
            <a:lvl6pPr marL="2743200" marR="0" lvl="5" indent="-228600" algn="l" rtl="0">
              <a:spcBef>
                <a:spcPts val="0"/>
              </a:spcBef>
              <a:spcAft>
                <a:spcPts val="0"/>
              </a:spcAft>
              <a:buSzPts val="1400"/>
              <a:buNone/>
              <a:defRPr sz="1800" b="0" i="0" u="none" strike="noStrike" cap="none"/>
            </a:lvl6pPr>
            <a:lvl7pPr marL="3200400" marR="0" lvl="6" indent="-228600" algn="l" rtl="0">
              <a:spcBef>
                <a:spcPts val="0"/>
              </a:spcBef>
              <a:spcAft>
                <a:spcPts val="0"/>
              </a:spcAft>
              <a:buSzPts val="1400"/>
              <a:buNone/>
              <a:defRPr sz="1800" b="0" i="0" u="none" strike="noStrike" cap="none"/>
            </a:lvl7pPr>
            <a:lvl8pPr marL="3657600" marR="0" lvl="7" indent="-228600" algn="l" rtl="0">
              <a:spcBef>
                <a:spcPts val="0"/>
              </a:spcBef>
              <a:spcAft>
                <a:spcPts val="0"/>
              </a:spcAft>
              <a:buSzPts val="1400"/>
              <a:buNone/>
              <a:defRPr sz="1800" b="0" i="0" u="none" strike="noStrike" cap="none"/>
            </a:lvl8pPr>
            <a:lvl9pPr marL="4114800" marR="0" lvl="8" indent="-228600" algn="l" rtl="0">
              <a:spcBef>
                <a:spcPts val="0"/>
              </a:spcBef>
              <a:spcAft>
                <a:spcPts val="0"/>
              </a:spcAft>
              <a:buSzPts val="1400"/>
              <a:buNone/>
              <a:defRPr sz="1800" b="0" i="0" u="none" strike="noStrike" cap="none"/>
            </a:lvl9pPr>
          </a:lstStyle>
          <a:p>
            <a:endParaRPr/>
          </a:p>
        </p:txBody>
      </p:sp>
      <p:sp>
        <p:nvSpPr>
          <p:cNvPr id="7" name="Google Shape;7;n"/>
          <p:cNvSpPr txBox="1">
            <a:spLocks noGrp="1"/>
          </p:cNvSpPr>
          <p:nvPr>
            <p:ph type="ftr" idx="11"/>
          </p:nvPr>
        </p:nvSpPr>
        <p:spPr>
          <a:xfrm>
            <a:off x="0" y="8685212"/>
            <a:ext cx="2971800" cy="45720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SzPts val="1400"/>
              <a:buNone/>
              <a:defRPr sz="4200" b="0" i="0" u="none" strike="noStrike" cap="none">
                <a:solidFill>
                  <a:srgbClr val="414141"/>
                </a:solidFill>
                <a:latin typeface="Gill Sans"/>
                <a:ea typeface="Gill Sans"/>
                <a:cs typeface="Gill Sans"/>
                <a:sym typeface="Gill Sans"/>
              </a:defRPr>
            </a:lvl1pPr>
            <a:lvl2pPr marR="0" lvl="1" algn="l" rtl="0">
              <a:lnSpc>
                <a:spcPct val="100000"/>
              </a:lnSpc>
              <a:spcBef>
                <a:spcPts val="0"/>
              </a:spcBef>
              <a:spcAft>
                <a:spcPts val="0"/>
              </a:spcAft>
              <a:buSzPts val="1400"/>
              <a:buNone/>
              <a:defRPr sz="4200" b="0" i="0" u="none" strike="noStrike" cap="none">
                <a:solidFill>
                  <a:srgbClr val="414141"/>
                </a:solidFill>
                <a:latin typeface="Gill Sans"/>
                <a:ea typeface="Gill Sans"/>
                <a:cs typeface="Gill Sans"/>
                <a:sym typeface="Gill Sans"/>
              </a:defRPr>
            </a:lvl2pPr>
            <a:lvl3pPr marR="0" lvl="2" algn="l" rtl="0">
              <a:lnSpc>
                <a:spcPct val="100000"/>
              </a:lnSpc>
              <a:spcBef>
                <a:spcPts val="0"/>
              </a:spcBef>
              <a:spcAft>
                <a:spcPts val="0"/>
              </a:spcAft>
              <a:buSzPts val="1400"/>
              <a:buNone/>
              <a:defRPr sz="4200" b="0" i="0" u="none" strike="noStrike" cap="none">
                <a:solidFill>
                  <a:srgbClr val="414141"/>
                </a:solidFill>
                <a:latin typeface="Gill Sans"/>
                <a:ea typeface="Gill Sans"/>
                <a:cs typeface="Gill Sans"/>
                <a:sym typeface="Gill Sans"/>
              </a:defRPr>
            </a:lvl3pPr>
            <a:lvl4pPr marR="0" lvl="3" algn="l" rtl="0">
              <a:lnSpc>
                <a:spcPct val="100000"/>
              </a:lnSpc>
              <a:spcBef>
                <a:spcPts val="0"/>
              </a:spcBef>
              <a:spcAft>
                <a:spcPts val="0"/>
              </a:spcAft>
              <a:buSzPts val="1400"/>
              <a:buNone/>
              <a:defRPr sz="4200" b="0" i="0" u="none" strike="noStrike" cap="none">
                <a:solidFill>
                  <a:srgbClr val="414141"/>
                </a:solidFill>
                <a:latin typeface="Gill Sans"/>
                <a:ea typeface="Gill Sans"/>
                <a:cs typeface="Gill Sans"/>
                <a:sym typeface="Gill Sans"/>
              </a:defRPr>
            </a:lvl4pPr>
            <a:lvl5pPr marR="0" lvl="4" algn="l" rtl="0">
              <a:lnSpc>
                <a:spcPct val="100000"/>
              </a:lnSpc>
              <a:spcBef>
                <a:spcPts val="0"/>
              </a:spcBef>
              <a:spcAft>
                <a:spcPts val="0"/>
              </a:spcAft>
              <a:buSzPts val="1400"/>
              <a:buNone/>
              <a:defRPr sz="4200" b="0" i="0" u="none" strike="noStrike" cap="none">
                <a:solidFill>
                  <a:srgbClr val="414141"/>
                </a:solidFill>
                <a:latin typeface="Gill Sans"/>
                <a:ea typeface="Gill Sans"/>
                <a:cs typeface="Gill Sans"/>
                <a:sym typeface="Gill Sans"/>
              </a:defRPr>
            </a:lvl5pPr>
            <a:lvl6pPr marR="0" lvl="5" algn="l" rtl="0">
              <a:lnSpc>
                <a:spcPct val="100000"/>
              </a:lnSpc>
              <a:spcBef>
                <a:spcPts val="0"/>
              </a:spcBef>
              <a:spcAft>
                <a:spcPts val="0"/>
              </a:spcAft>
              <a:buSzPts val="1400"/>
              <a:buNone/>
              <a:defRPr sz="4200" b="0" i="0" u="none" strike="noStrike" cap="none">
                <a:solidFill>
                  <a:srgbClr val="414141"/>
                </a:solidFill>
                <a:latin typeface="Gill Sans"/>
                <a:ea typeface="Gill Sans"/>
                <a:cs typeface="Gill Sans"/>
                <a:sym typeface="Gill Sans"/>
              </a:defRPr>
            </a:lvl6pPr>
            <a:lvl7pPr marR="0" lvl="6" algn="l" rtl="0">
              <a:lnSpc>
                <a:spcPct val="100000"/>
              </a:lnSpc>
              <a:spcBef>
                <a:spcPts val="0"/>
              </a:spcBef>
              <a:spcAft>
                <a:spcPts val="0"/>
              </a:spcAft>
              <a:buSzPts val="1400"/>
              <a:buNone/>
              <a:defRPr sz="4200" b="0" i="0" u="none" strike="noStrike" cap="none">
                <a:solidFill>
                  <a:srgbClr val="414141"/>
                </a:solidFill>
                <a:latin typeface="Gill Sans"/>
                <a:ea typeface="Gill Sans"/>
                <a:cs typeface="Gill Sans"/>
                <a:sym typeface="Gill Sans"/>
              </a:defRPr>
            </a:lvl7pPr>
            <a:lvl8pPr marR="0" lvl="7" algn="l" rtl="0">
              <a:lnSpc>
                <a:spcPct val="100000"/>
              </a:lnSpc>
              <a:spcBef>
                <a:spcPts val="0"/>
              </a:spcBef>
              <a:spcAft>
                <a:spcPts val="0"/>
              </a:spcAft>
              <a:buSzPts val="1400"/>
              <a:buNone/>
              <a:defRPr sz="4200" b="0" i="0" u="none" strike="noStrike" cap="none">
                <a:solidFill>
                  <a:srgbClr val="414141"/>
                </a:solidFill>
                <a:latin typeface="Gill Sans"/>
                <a:ea typeface="Gill Sans"/>
                <a:cs typeface="Gill Sans"/>
                <a:sym typeface="Gill Sans"/>
              </a:defRPr>
            </a:lvl8pPr>
            <a:lvl9pPr marR="0" lvl="8" algn="l" rtl="0">
              <a:lnSpc>
                <a:spcPct val="100000"/>
              </a:lnSpc>
              <a:spcBef>
                <a:spcPts val="0"/>
              </a:spcBef>
              <a:spcAft>
                <a:spcPts val="0"/>
              </a:spcAft>
              <a:buSzPts val="1400"/>
              <a:buNone/>
              <a:defRPr sz="4200" b="0" i="0" u="none" strike="noStrike" cap="none">
                <a:solidFill>
                  <a:srgbClr val="414141"/>
                </a:solidFill>
                <a:latin typeface="Gill Sans"/>
                <a:ea typeface="Gill Sans"/>
                <a:cs typeface="Gill Sans"/>
                <a:sym typeface="Gill Sans"/>
              </a:defRPr>
            </a:lvl9pPr>
          </a:lstStyle>
          <a:p>
            <a:endParaRPr/>
          </a:p>
        </p:txBody>
      </p:sp>
      <p:sp>
        <p:nvSpPr>
          <p:cNvPr id="8" name="Google Shape;8;n"/>
          <p:cNvSpPr txBox="1">
            <a:spLocks noGrp="1"/>
          </p:cNvSpPr>
          <p:nvPr>
            <p:ph type="sldNum" idx="12"/>
          </p:nvPr>
        </p:nvSpPr>
        <p:spPr>
          <a:xfrm>
            <a:off x="3884612" y="8685212"/>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414141"/>
              </a:buClr>
              <a:buSzPts val="1200"/>
              <a:buFont typeface="Gill Sans"/>
              <a:buNone/>
            </a:pPr>
            <a:fld id="{00000000-1234-1234-1234-123412341234}" type="slidenum">
              <a:rPr lang="en-US" sz="1200" b="0" i="0" u="none" strike="noStrike" cap="none">
                <a:solidFill>
                  <a:srgbClr val="414141"/>
                </a:solidFill>
                <a:latin typeface="Gill Sans"/>
                <a:ea typeface="Gill Sans"/>
                <a:cs typeface="Gill Sans"/>
                <a:sym typeface="Gill Sans"/>
              </a:rPr>
              <a:t>‹#›</a:t>
            </a:fld>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p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3" name="Google Shape;103;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p1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6" name="Google Shape;166;p1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Google Shape;172;p1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3" name="Google Shape;173;p1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p1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0" name="Google Shape;180;p1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Google Shape;186;p1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7" name="Google Shape;187;p1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Google Shape;193;p1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4" name="Google Shape;194;p1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
        <p:cNvGrpSpPr/>
        <p:nvPr/>
      </p:nvGrpSpPr>
      <p:grpSpPr>
        <a:xfrm>
          <a:off x="0" y="0"/>
          <a:ext cx="0" cy="0"/>
          <a:chOff x="0" y="0"/>
          <a:chExt cx="0" cy="0"/>
        </a:xfrm>
      </p:grpSpPr>
      <p:sp>
        <p:nvSpPr>
          <p:cNvPr id="200" name="Google Shape;200;p1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1" name="Google Shape;201;p1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Google Shape;207;p1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8" name="Google Shape;208;p1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3"/>
        <p:cNvGrpSpPr/>
        <p:nvPr/>
      </p:nvGrpSpPr>
      <p:grpSpPr>
        <a:xfrm>
          <a:off x="0" y="0"/>
          <a:ext cx="0" cy="0"/>
          <a:chOff x="0" y="0"/>
          <a:chExt cx="0" cy="0"/>
        </a:xfrm>
      </p:grpSpPr>
      <p:sp>
        <p:nvSpPr>
          <p:cNvPr id="214" name="Google Shape;214;p1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15" name="Google Shape;215;p1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9" name="Google Shape;109;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6" name="Google Shape;116;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3" name="Google Shape;123;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p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0" name="Google Shape;130;p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524288"/>
            <a:headEnd type="none" w="sm" len="sm"/>
            <a:tailEnd type="none" w="sm" len="sm"/>
          </a:ln>
        </p:spPr>
      </p:sp>
      <p:sp>
        <p:nvSpPr>
          <p:cNvPr id="137" name="Google Shape;137;p6: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8" name="Google Shape;138;p6:notes"/>
          <p:cNvSpPr txBox="1"/>
          <p:nvPr/>
        </p:nvSpPr>
        <p:spPr>
          <a:xfrm>
            <a:off x="3884612" y="8685212"/>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414141"/>
              </a:buClr>
              <a:buSzPts val="4200"/>
              <a:buFont typeface="Gill Sans"/>
              <a:buNone/>
            </a:pPr>
            <a:fld id="{00000000-1234-1234-1234-123412341234}" type="slidenum">
              <a:rPr lang="en-US" sz="4200" b="0" i="0" u="none" strike="noStrike" cap="none">
                <a:solidFill>
                  <a:srgbClr val="414141"/>
                </a:solidFill>
                <a:latin typeface="Gill Sans"/>
                <a:ea typeface="Gill Sans"/>
                <a:cs typeface="Gill Sans"/>
                <a:sym typeface="Gill Sans"/>
              </a:rPr>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p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5" name="Google Shape;145;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p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2" name="Google Shape;152;p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p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9" name="Google Shape;159;p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2"/>
        <p:cNvGrpSpPr/>
        <p:nvPr/>
      </p:nvGrpSpPr>
      <p:grpSpPr>
        <a:xfrm>
          <a:off x="0" y="0"/>
          <a:ext cx="0" cy="0"/>
          <a:chOff x="0" y="0"/>
          <a:chExt cx="0" cy="0"/>
        </a:xfrm>
      </p:grpSpPr>
      <p:sp>
        <p:nvSpPr>
          <p:cNvPr id="13" name="Google Shape;13;p19"/>
          <p:cNvSpPr txBox="1">
            <a:spLocks noGrp="1"/>
          </p:cNvSpPr>
          <p:nvPr>
            <p:ph type="title"/>
          </p:nvPr>
        </p:nvSpPr>
        <p:spPr>
          <a:xfrm>
            <a:off x="355600" y="2044700"/>
            <a:ext cx="12293600" cy="3238500"/>
          </a:xfrm>
          <a:prstGeom prst="rect">
            <a:avLst/>
          </a:prstGeom>
          <a:noFill/>
          <a:ln>
            <a:noFill/>
          </a:ln>
        </p:spPr>
        <p:txBody>
          <a:bodyPr spcFirstLastPara="1" wrap="square" lIns="50800" tIns="50800" rIns="50800" bIns="50800" anchor="b"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4" name="Google Shape;14;p19"/>
          <p:cNvSpPr txBox="1">
            <a:spLocks noGrp="1"/>
          </p:cNvSpPr>
          <p:nvPr>
            <p:ph type="body" idx="1"/>
          </p:nvPr>
        </p:nvSpPr>
        <p:spPr>
          <a:xfrm>
            <a:off x="355600" y="5270500"/>
            <a:ext cx="12293600" cy="1295400"/>
          </a:xfrm>
          <a:prstGeom prst="rect">
            <a:avLst/>
          </a:prstGeom>
          <a:noFill/>
          <a:ln>
            <a:noFill/>
          </a:ln>
        </p:spPr>
        <p:txBody>
          <a:bodyPr spcFirstLastPara="1" wrap="square" lIns="50800" tIns="50800" rIns="50800" bIns="50800" anchor="t" anchorCtr="0">
            <a:noAutofit/>
          </a:bodyPr>
          <a:lstStyle>
            <a:lvl1pPr marL="457200" lvl="0" indent="-228600" algn="ctr">
              <a:spcBef>
                <a:spcPts val="0"/>
              </a:spcBef>
              <a:spcAft>
                <a:spcPts val="0"/>
              </a:spcAft>
              <a:buSzPts val="1400"/>
              <a:buNone/>
              <a:defRPr/>
            </a:lvl1pPr>
            <a:lvl2pPr marL="914400" lvl="1" indent="-228600" algn="ctr">
              <a:spcBef>
                <a:spcPts val="0"/>
              </a:spcBef>
              <a:spcAft>
                <a:spcPts val="0"/>
              </a:spcAft>
              <a:buSzPts val="1400"/>
              <a:buNone/>
              <a:defRPr/>
            </a:lvl2pPr>
            <a:lvl3pPr marL="1371600" lvl="2" indent="-228600" algn="ctr">
              <a:spcBef>
                <a:spcPts val="0"/>
              </a:spcBef>
              <a:spcAft>
                <a:spcPts val="0"/>
              </a:spcAft>
              <a:buSzPts val="1400"/>
              <a:buNone/>
              <a:defRPr/>
            </a:lvl3pPr>
            <a:lvl4pPr marL="1828800" lvl="3" indent="-228600" algn="ctr">
              <a:spcBef>
                <a:spcPts val="0"/>
              </a:spcBef>
              <a:spcAft>
                <a:spcPts val="0"/>
              </a:spcAft>
              <a:buSzPts val="1400"/>
              <a:buNone/>
              <a:defRPr/>
            </a:lvl4pPr>
            <a:lvl5pPr marL="2286000" lvl="4" indent="-228600" algn="ctr">
              <a:spcBef>
                <a:spcPts val="0"/>
              </a:spcBef>
              <a:spcAft>
                <a:spcPts val="0"/>
              </a:spcAft>
              <a:buSzPts val="1400"/>
              <a:buNone/>
              <a:defRPr/>
            </a:lvl5pPr>
            <a:lvl6pPr marL="2743200" lvl="5" indent="-228600" algn="ctr">
              <a:spcBef>
                <a:spcPts val="0"/>
              </a:spcBef>
              <a:spcAft>
                <a:spcPts val="0"/>
              </a:spcAft>
              <a:buSzPts val="1400"/>
              <a:buNone/>
              <a:defRPr/>
            </a:lvl6pPr>
            <a:lvl7pPr marL="3200400" lvl="6" indent="-228600" algn="ctr">
              <a:spcBef>
                <a:spcPts val="0"/>
              </a:spcBef>
              <a:spcAft>
                <a:spcPts val="0"/>
              </a:spcAft>
              <a:buSzPts val="1400"/>
              <a:buNone/>
              <a:defRPr/>
            </a:lvl7pPr>
            <a:lvl8pPr marL="3657600" lvl="7" indent="-228600" algn="ctr">
              <a:spcBef>
                <a:spcPts val="0"/>
              </a:spcBef>
              <a:spcAft>
                <a:spcPts val="0"/>
              </a:spcAft>
              <a:buSzPts val="1400"/>
              <a:buNone/>
              <a:defRPr/>
            </a:lvl8pPr>
            <a:lvl9pPr marL="4114800" lvl="8" indent="-228600" algn="ctr">
              <a:spcBef>
                <a:spcPts val="0"/>
              </a:spcBef>
              <a:spcAft>
                <a:spcPts val="0"/>
              </a:spcAft>
              <a:buSzPts val="1400"/>
              <a:buNone/>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42"/>
        <p:cNvGrpSpPr/>
        <p:nvPr/>
      </p:nvGrpSpPr>
      <p:grpSpPr>
        <a:xfrm>
          <a:off x="0" y="0"/>
          <a:ext cx="0" cy="0"/>
          <a:chOff x="0" y="0"/>
          <a:chExt cx="0" cy="0"/>
        </a:xfrm>
      </p:grpSpPr>
      <p:sp>
        <p:nvSpPr>
          <p:cNvPr id="43" name="Google Shape;43;p31"/>
          <p:cNvSpPr txBox="1">
            <a:spLocks noGrp="1"/>
          </p:cNvSpPr>
          <p:nvPr>
            <p:ph type="title"/>
          </p:nvPr>
        </p:nvSpPr>
        <p:spPr>
          <a:xfrm>
            <a:off x="1027113" y="6267450"/>
            <a:ext cx="11053762" cy="1936750"/>
          </a:xfrm>
          <a:prstGeom prst="rect">
            <a:avLst/>
          </a:prstGeom>
          <a:noFill/>
          <a:ln>
            <a:noFill/>
          </a:ln>
        </p:spPr>
        <p:txBody>
          <a:bodyPr spcFirstLastPara="1" wrap="square" lIns="50800" tIns="50800" rIns="50800" bIns="50800" anchor="t" anchorCtr="0">
            <a:noAutofit/>
          </a:bodyPr>
          <a:lstStyle>
            <a:lvl1pPr lvl="0" algn="l">
              <a:spcBef>
                <a:spcPts val="0"/>
              </a:spcBef>
              <a:spcAft>
                <a:spcPts val="0"/>
              </a:spcAft>
              <a:buSzPts val="1400"/>
              <a:buNone/>
              <a:defRPr sz="4000" b="1"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44" name="Google Shape;44;p31"/>
          <p:cNvSpPr txBox="1">
            <a:spLocks noGrp="1"/>
          </p:cNvSpPr>
          <p:nvPr>
            <p:ph type="body" idx="1"/>
          </p:nvPr>
        </p:nvSpPr>
        <p:spPr>
          <a:xfrm>
            <a:off x="1027113" y="4133850"/>
            <a:ext cx="11053762" cy="2133600"/>
          </a:xfrm>
          <a:prstGeom prst="rect">
            <a:avLst/>
          </a:prstGeom>
          <a:noFill/>
          <a:ln>
            <a:noFill/>
          </a:ln>
        </p:spPr>
        <p:txBody>
          <a:bodyPr spcFirstLastPara="1" wrap="square" lIns="50800" tIns="50800" rIns="50800" bIns="50800" anchor="b" anchorCtr="0">
            <a:noAutofit/>
          </a:bodyPr>
          <a:lstStyle>
            <a:lvl1pPr marL="457200" lvl="0" indent="-228600" algn="ctr">
              <a:spcBef>
                <a:spcPts val="0"/>
              </a:spcBef>
              <a:spcAft>
                <a:spcPts val="0"/>
              </a:spcAft>
              <a:buClr>
                <a:schemeClr val="dk1"/>
              </a:buClr>
              <a:buSzPts val="2000"/>
              <a:buFont typeface="Gill Sans"/>
              <a:buNone/>
              <a:defRPr sz="2000"/>
            </a:lvl1pPr>
            <a:lvl2pPr marL="914400" lvl="1" indent="-228600" algn="ctr">
              <a:spcBef>
                <a:spcPts val="0"/>
              </a:spcBef>
              <a:spcAft>
                <a:spcPts val="0"/>
              </a:spcAft>
              <a:buClr>
                <a:schemeClr val="dk1"/>
              </a:buClr>
              <a:buSzPts val="1800"/>
              <a:buFont typeface="Gill Sans"/>
              <a:buNone/>
              <a:defRPr sz="1800"/>
            </a:lvl2pPr>
            <a:lvl3pPr marL="1371600" lvl="2" indent="-228600" algn="ctr">
              <a:spcBef>
                <a:spcPts val="0"/>
              </a:spcBef>
              <a:spcAft>
                <a:spcPts val="0"/>
              </a:spcAft>
              <a:buClr>
                <a:schemeClr val="dk1"/>
              </a:buClr>
              <a:buSzPts val="1600"/>
              <a:buFont typeface="Gill Sans"/>
              <a:buNone/>
              <a:defRPr sz="1600"/>
            </a:lvl3pPr>
            <a:lvl4pPr marL="1828800" lvl="3" indent="-228600" algn="ctr">
              <a:spcBef>
                <a:spcPts val="0"/>
              </a:spcBef>
              <a:spcAft>
                <a:spcPts val="0"/>
              </a:spcAft>
              <a:buClr>
                <a:schemeClr val="dk1"/>
              </a:buClr>
              <a:buSzPts val="1400"/>
              <a:buFont typeface="Gill Sans"/>
              <a:buNone/>
              <a:defRPr sz="1400"/>
            </a:lvl4pPr>
            <a:lvl5pPr marL="2286000" lvl="4" indent="-228600" algn="ctr">
              <a:spcBef>
                <a:spcPts val="0"/>
              </a:spcBef>
              <a:spcAft>
                <a:spcPts val="0"/>
              </a:spcAft>
              <a:buClr>
                <a:schemeClr val="dk1"/>
              </a:buClr>
              <a:buSzPts val="1400"/>
              <a:buFont typeface="Gill Sans"/>
              <a:buNone/>
              <a:defRPr sz="1400"/>
            </a:lvl5pPr>
            <a:lvl6pPr marL="2743200" lvl="5" indent="-228600" algn="ctr">
              <a:spcBef>
                <a:spcPts val="0"/>
              </a:spcBef>
              <a:spcAft>
                <a:spcPts val="0"/>
              </a:spcAft>
              <a:buClr>
                <a:schemeClr val="dk1"/>
              </a:buClr>
              <a:buSzPts val="1400"/>
              <a:buFont typeface="Gill Sans"/>
              <a:buNone/>
              <a:defRPr sz="1400"/>
            </a:lvl6pPr>
            <a:lvl7pPr marL="3200400" lvl="6" indent="-228600" algn="ctr">
              <a:spcBef>
                <a:spcPts val="0"/>
              </a:spcBef>
              <a:spcAft>
                <a:spcPts val="0"/>
              </a:spcAft>
              <a:buClr>
                <a:schemeClr val="dk1"/>
              </a:buClr>
              <a:buSzPts val="1400"/>
              <a:buFont typeface="Gill Sans"/>
              <a:buNone/>
              <a:defRPr sz="1400"/>
            </a:lvl7pPr>
            <a:lvl8pPr marL="3657600" lvl="7" indent="-228600" algn="ctr">
              <a:spcBef>
                <a:spcPts val="0"/>
              </a:spcBef>
              <a:spcAft>
                <a:spcPts val="0"/>
              </a:spcAft>
              <a:buClr>
                <a:schemeClr val="dk1"/>
              </a:buClr>
              <a:buSzPts val="1400"/>
              <a:buFont typeface="Gill Sans"/>
              <a:buNone/>
              <a:defRPr sz="1400"/>
            </a:lvl8pPr>
            <a:lvl9pPr marL="4114800" lvl="8" indent="-228600" algn="ctr">
              <a:spcBef>
                <a:spcPts val="0"/>
              </a:spcBef>
              <a:spcAft>
                <a:spcPts val="0"/>
              </a:spcAft>
              <a:buClr>
                <a:schemeClr val="dk1"/>
              </a:buClr>
              <a:buSzPts val="1400"/>
              <a:buFont typeface="Gill Sans"/>
              <a:buNone/>
              <a:defRPr sz="1400"/>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45"/>
        <p:cNvGrpSpPr/>
        <p:nvPr/>
      </p:nvGrpSpPr>
      <p:grpSpPr>
        <a:xfrm>
          <a:off x="0" y="0"/>
          <a:ext cx="0" cy="0"/>
          <a:chOff x="0" y="0"/>
          <a:chExt cx="0" cy="0"/>
        </a:xfrm>
      </p:grpSpPr>
      <p:sp>
        <p:nvSpPr>
          <p:cNvPr id="46" name="Google Shape;46;p32"/>
          <p:cNvSpPr txBox="1">
            <a:spLocks noGrp="1"/>
          </p:cNvSpPr>
          <p:nvPr>
            <p:ph type="ctrTitle"/>
          </p:nvPr>
        </p:nvSpPr>
        <p:spPr>
          <a:xfrm>
            <a:off x="974725" y="3030538"/>
            <a:ext cx="11055350" cy="2090737"/>
          </a:xfrm>
          <a:prstGeom prst="rect">
            <a:avLst/>
          </a:prstGeom>
          <a:noFill/>
          <a:ln>
            <a:noFill/>
          </a:ln>
        </p:spPr>
        <p:txBody>
          <a:bodyPr spcFirstLastPara="1" wrap="square" lIns="50800" tIns="50800" rIns="50800" bIns="50800" anchor="b"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47" name="Google Shape;47;p32"/>
          <p:cNvSpPr txBox="1">
            <a:spLocks noGrp="1"/>
          </p:cNvSpPr>
          <p:nvPr>
            <p:ph type="subTitle" idx="1"/>
          </p:nvPr>
        </p:nvSpPr>
        <p:spPr>
          <a:xfrm>
            <a:off x="1951038" y="5527675"/>
            <a:ext cx="9102725" cy="2492375"/>
          </a:xfrm>
          <a:prstGeom prst="rect">
            <a:avLst/>
          </a:prstGeom>
          <a:noFill/>
          <a:ln>
            <a:noFill/>
          </a:ln>
        </p:spPr>
        <p:txBody>
          <a:bodyPr spcFirstLastPara="1" wrap="square" lIns="50800" tIns="50800" rIns="50800" bIns="50800" anchor="t" anchorCtr="0">
            <a:noAutofit/>
          </a:bodyPr>
          <a:lstStyle>
            <a:lvl1pPr lvl="0" algn="ctr">
              <a:spcBef>
                <a:spcPts val="0"/>
              </a:spcBef>
              <a:spcAft>
                <a:spcPts val="0"/>
              </a:spcAft>
              <a:buClr>
                <a:schemeClr val="dk1"/>
              </a:buClr>
              <a:buSzPts val="3800"/>
              <a:buFont typeface="Gill Sans"/>
              <a:buNone/>
              <a:defRPr/>
            </a:lvl1pPr>
            <a:lvl2pPr lvl="1" algn="ctr">
              <a:spcBef>
                <a:spcPts val="0"/>
              </a:spcBef>
              <a:spcAft>
                <a:spcPts val="0"/>
              </a:spcAft>
              <a:buClr>
                <a:schemeClr val="dk1"/>
              </a:buClr>
              <a:buSzPts val="3800"/>
              <a:buFont typeface="Gill Sans"/>
              <a:buNone/>
              <a:defRPr/>
            </a:lvl2pPr>
            <a:lvl3pPr lvl="2" algn="ctr">
              <a:spcBef>
                <a:spcPts val="0"/>
              </a:spcBef>
              <a:spcAft>
                <a:spcPts val="0"/>
              </a:spcAft>
              <a:buClr>
                <a:schemeClr val="dk1"/>
              </a:buClr>
              <a:buSzPts val="3800"/>
              <a:buFont typeface="Gill Sans"/>
              <a:buNone/>
              <a:defRPr/>
            </a:lvl3pPr>
            <a:lvl4pPr lvl="3" algn="ctr">
              <a:spcBef>
                <a:spcPts val="0"/>
              </a:spcBef>
              <a:spcAft>
                <a:spcPts val="0"/>
              </a:spcAft>
              <a:buClr>
                <a:schemeClr val="dk1"/>
              </a:buClr>
              <a:buSzPts val="3800"/>
              <a:buFont typeface="Gill Sans"/>
              <a:buNone/>
              <a:defRPr/>
            </a:lvl4pPr>
            <a:lvl5pPr lvl="4" algn="ctr">
              <a:spcBef>
                <a:spcPts val="0"/>
              </a:spcBef>
              <a:spcAft>
                <a:spcPts val="0"/>
              </a:spcAft>
              <a:buClr>
                <a:schemeClr val="dk1"/>
              </a:buClr>
              <a:buSzPts val="3800"/>
              <a:buFont typeface="Gill Sans"/>
              <a:buNone/>
              <a:defRPr/>
            </a:lvl5pPr>
            <a:lvl6pPr lvl="5" algn="ctr">
              <a:spcBef>
                <a:spcPts val="0"/>
              </a:spcBef>
              <a:spcAft>
                <a:spcPts val="0"/>
              </a:spcAft>
              <a:buClr>
                <a:schemeClr val="dk1"/>
              </a:buClr>
              <a:buSzPts val="3800"/>
              <a:buFont typeface="Gill Sans"/>
              <a:buNone/>
              <a:defRPr/>
            </a:lvl6pPr>
            <a:lvl7pPr lvl="6" algn="ctr">
              <a:spcBef>
                <a:spcPts val="0"/>
              </a:spcBef>
              <a:spcAft>
                <a:spcPts val="0"/>
              </a:spcAft>
              <a:buClr>
                <a:schemeClr val="dk1"/>
              </a:buClr>
              <a:buSzPts val="3800"/>
              <a:buFont typeface="Gill Sans"/>
              <a:buNone/>
              <a:defRPr/>
            </a:lvl7pPr>
            <a:lvl8pPr lvl="7" algn="ctr">
              <a:spcBef>
                <a:spcPts val="0"/>
              </a:spcBef>
              <a:spcAft>
                <a:spcPts val="0"/>
              </a:spcAft>
              <a:buClr>
                <a:schemeClr val="dk1"/>
              </a:buClr>
              <a:buSzPts val="3800"/>
              <a:buFont typeface="Gill Sans"/>
              <a:buNone/>
              <a:defRPr/>
            </a:lvl8pPr>
            <a:lvl9pPr lvl="8" algn="ctr">
              <a:spcBef>
                <a:spcPts val="0"/>
              </a:spcBef>
              <a:spcAft>
                <a:spcPts val="0"/>
              </a:spcAft>
              <a:buClr>
                <a:schemeClr val="dk1"/>
              </a:buClr>
              <a:buSzPts val="3800"/>
              <a:buFont typeface="Gill Sans"/>
              <a:buNone/>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54"/>
        <p:cNvGrpSpPr/>
        <p:nvPr/>
      </p:nvGrpSpPr>
      <p:grpSpPr>
        <a:xfrm>
          <a:off x="0" y="0"/>
          <a:ext cx="0" cy="0"/>
          <a:chOff x="0" y="0"/>
          <a:chExt cx="0" cy="0"/>
        </a:xfrm>
      </p:grpSpPr>
      <p:sp>
        <p:nvSpPr>
          <p:cNvPr id="55" name="Google Shape;55;p21"/>
          <p:cNvSpPr txBox="1">
            <a:spLocks noGrp="1"/>
          </p:cNvSpPr>
          <p:nvPr>
            <p:ph type="title"/>
          </p:nvPr>
        </p:nvSpPr>
        <p:spPr>
          <a:xfrm>
            <a:off x="660400" y="571500"/>
            <a:ext cx="9309100" cy="838200"/>
          </a:xfrm>
          <a:prstGeom prst="rect">
            <a:avLst/>
          </a:prstGeom>
          <a:noFill/>
          <a:ln>
            <a:noFill/>
          </a:ln>
        </p:spPr>
        <p:txBody>
          <a:bodyPr spcFirstLastPara="1" wrap="square" lIns="50800" tIns="50800" rIns="50800" bIns="508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21"/>
          <p:cNvSpPr txBox="1">
            <a:spLocks noGrp="1"/>
          </p:cNvSpPr>
          <p:nvPr>
            <p:ph type="body" idx="1"/>
          </p:nvPr>
        </p:nvSpPr>
        <p:spPr>
          <a:xfrm>
            <a:off x="698500" y="2705100"/>
            <a:ext cx="11036300" cy="5715000"/>
          </a:xfrm>
          <a:prstGeom prst="rect">
            <a:avLst/>
          </a:prstGeom>
          <a:noFill/>
          <a:ln>
            <a:noFill/>
          </a:ln>
        </p:spPr>
        <p:txBody>
          <a:bodyPr spcFirstLastPara="1" wrap="square" lIns="50800" tIns="50800" rIns="50800" bIns="50800" anchor="t" anchorCtr="0">
            <a:noAutofit/>
          </a:bodyPr>
          <a:lstStyle>
            <a:lvl1pPr marL="457200" lvl="0" indent="-228600" algn="l">
              <a:spcBef>
                <a:spcPts val="2400"/>
              </a:spcBef>
              <a:spcAft>
                <a:spcPts val="0"/>
              </a:spcAft>
              <a:buSzPts val="1400"/>
              <a:buNone/>
              <a:defRPr/>
            </a:lvl1pPr>
            <a:lvl2pPr marL="914400" lvl="1" indent="-310896" algn="l">
              <a:spcBef>
                <a:spcPts val="2400"/>
              </a:spcBef>
              <a:spcAft>
                <a:spcPts val="0"/>
              </a:spcAft>
              <a:buSzPts val="1296"/>
              <a:buChar char="•"/>
              <a:defRPr/>
            </a:lvl2pPr>
            <a:lvl3pPr marL="1371600" lvl="2" indent="-310896" algn="l">
              <a:spcBef>
                <a:spcPts val="2400"/>
              </a:spcBef>
              <a:spcAft>
                <a:spcPts val="0"/>
              </a:spcAft>
              <a:buSzPts val="1296"/>
              <a:buChar char="•"/>
              <a:defRPr/>
            </a:lvl3pPr>
            <a:lvl4pPr marL="1828800" lvl="3" indent="-310896" algn="l">
              <a:spcBef>
                <a:spcPts val="2400"/>
              </a:spcBef>
              <a:spcAft>
                <a:spcPts val="0"/>
              </a:spcAft>
              <a:buSzPts val="1296"/>
              <a:buChar char="•"/>
              <a:defRPr/>
            </a:lvl4pPr>
            <a:lvl5pPr marL="2286000" lvl="4" indent="-310895" algn="l">
              <a:spcBef>
                <a:spcPts val="2400"/>
              </a:spcBef>
              <a:spcAft>
                <a:spcPts val="0"/>
              </a:spcAft>
              <a:buSzPts val="1296"/>
              <a:buChar char="•"/>
              <a:defRPr/>
            </a:lvl5pPr>
            <a:lvl6pPr marL="2743200" lvl="5" indent="-310895" algn="l">
              <a:spcBef>
                <a:spcPts val="2400"/>
              </a:spcBef>
              <a:spcAft>
                <a:spcPts val="0"/>
              </a:spcAft>
              <a:buSzPts val="1296"/>
              <a:buChar char="•"/>
              <a:defRPr/>
            </a:lvl6pPr>
            <a:lvl7pPr marL="3200400" lvl="6" indent="-310895" algn="l">
              <a:spcBef>
                <a:spcPts val="2400"/>
              </a:spcBef>
              <a:spcAft>
                <a:spcPts val="0"/>
              </a:spcAft>
              <a:buSzPts val="1296"/>
              <a:buChar char="•"/>
              <a:defRPr/>
            </a:lvl7pPr>
            <a:lvl8pPr marL="3657600" lvl="7" indent="-310896" algn="l">
              <a:spcBef>
                <a:spcPts val="2400"/>
              </a:spcBef>
              <a:spcAft>
                <a:spcPts val="0"/>
              </a:spcAft>
              <a:buSzPts val="1296"/>
              <a:buChar char="•"/>
              <a:defRPr/>
            </a:lvl8pPr>
            <a:lvl9pPr marL="4114800" lvl="8" indent="-310896" algn="l">
              <a:spcBef>
                <a:spcPts val="2400"/>
              </a:spcBef>
              <a:spcAft>
                <a:spcPts val="0"/>
              </a:spcAft>
              <a:buSzPts val="1296"/>
              <a:buChar char="•"/>
              <a:defRPr/>
            </a:lvl9pPr>
          </a:lstStyle>
          <a:p>
            <a:endParaRPr/>
          </a:p>
        </p:txBody>
      </p:sp>
      <p:sp>
        <p:nvSpPr>
          <p:cNvPr id="57" name="Google Shape;57;p21"/>
          <p:cNvSpPr txBox="1">
            <a:spLocks noGrp="1"/>
          </p:cNvSpPr>
          <p:nvPr>
            <p:ph type="sldNum" idx="12"/>
          </p:nvPr>
        </p:nvSpPr>
        <p:spPr>
          <a:xfrm>
            <a:off x="12155487" y="9309100"/>
            <a:ext cx="312737" cy="317500"/>
          </a:xfrm>
          <a:prstGeom prst="rect">
            <a:avLst/>
          </a:prstGeom>
          <a:noFill/>
          <a:ln>
            <a:noFill/>
          </a:ln>
        </p:spPr>
        <p:txBody>
          <a:bodyPr spcFirstLastPara="1" wrap="square" lIns="91425" tIns="45700" rIns="91425" bIns="45700" anchor="t" anchorCtr="0">
            <a:noAutofit/>
          </a:bodyPr>
          <a:lstStyle>
            <a:lvl1pPr marL="0" marR="0" lvl="0"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1pPr>
            <a:lvl2pPr marL="0" marR="0" lvl="1"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2pPr>
            <a:lvl3pPr marL="0" marR="0" lvl="2"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3pPr>
            <a:lvl4pPr marL="0" marR="0" lvl="3"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4pPr>
            <a:lvl5pPr marL="0" marR="0" lvl="4"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5pPr>
            <a:lvl6pPr marL="0" marR="0" lvl="5"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6pPr>
            <a:lvl7pPr marL="0" marR="0" lvl="6"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7pPr>
            <a:lvl8pPr marL="0" marR="0" lvl="7"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8pPr>
            <a:lvl9pPr marL="0" marR="0" lvl="8"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58"/>
        <p:cNvGrpSpPr/>
        <p:nvPr/>
      </p:nvGrpSpPr>
      <p:grpSpPr>
        <a:xfrm>
          <a:off x="0" y="0"/>
          <a:ext cx="0" cy="0"/>
          <a:chOff x="0" y="0"/>
          <a:chExt cx="0" cy="0"/>
        </a:xfrm>
      </p:grpSpPr>
      <p:sp>
        <p:nvSpPr>
          <p:cNvPr id="59" name="Google Shape;59;p22"/>
          <p:cNvSpPr txBox="1">
            <a:spLocks noGrp="1"/>
          </p:cNvSpPr>
          <p:nvPr>
            <p:ph type="ctrTitle"/>
          </p:nvPr>
        </p:nvSpPr>
        <p:spPr>
          <a:xfrm>
            <a:off x="974725" y="3030538"/>
            <a:ext cx="11055350" cy="2090737"/>
          </a:xfrm>
          <a:prstGeom prst="rect">
            <a:avLst/>
          </a:prstGeom>
          <a:noFill/>
          <a:ln>
            <a:noFill/>
          </a:ln>
        </p:spPr>
        <p:txBody>
          <a:bodyPr spcFirstLastPara="1" wrap="square" lIns="50800" tIns="50800" rIns="50800" bIns="508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22"/>
          <p:cNvSpPr txBox="1">
            <a:spLocks noGrp="1"/>
          </p:cNvSpPr>
          <p:nvPr>
            <p:ph type="subTitle" idx="1"/>
          </p:nvPr>
        </p:nvSpPr>
        <p:spPr>
          <a:xfrm>
            <a:off x="1951038" y="5527675"/>
            <a:ext cx="9102725" cy="2492375"/>
          </a:xfrm>
          <a:prstGeom prst="rect">
            <a:avLst/>
          </a:prstGeom>
          <a:noFill/>
          <a:ln>
            <a:noFill/>
          </a:ln>
        </p:spPr>
        <p:txBody>
          <a:bodyPr spcFirstLastPara="1" wrap="square" lIns="50800" tIns="50800" rIns="50800" bIns="50800" anchor="t" anchorCtr="0">
            <a:noAutofit/>
          </a:bodyPr>
          <a:lstStyle>
            <a:lvl1pPr lvl="0" algn="ctr">
              <a:spcBef>
                <a:spcPts val="2400"/>
              </a:spcBef>
              <a:spcAft>
                <a:spcPts val="0"/>
              </a:spcAft>
              <a:buClr>
                <a:srgbClr val="5E0011"/>
              </a:buClr>
              <a:buSzPts val="4200"/>
              <a:buFont typeface="Helvetica Neue"/>
              <a:buNone/>
              <a:defRPr/>
            </a:lvl1pPr>
            <a:lvl2pPr lvl="1" algn="ctr">
              <a:spcBef>
                <a:spcPts val="2400"/>
              </a:spcBef>
              <a:spcAft>
                <a:spcPts val="0"/>
              </a:spcAft>
              <a:buSzPts val="2592"/>
              <a:buNone/>
              <a:defRPr/>
            </a:lvl2pPr>
            <a:lvl3pPr lvl="2" algn="ctr">
              <a:spcBef>
                <a:spcPts val="2400"/>
              </a:spcBef>
              <a:spcAft>
                <a:spcPts val="0"/>
              </a:spcAft>
              <a:buSzPts val="2592"/>
              <a:buNone/>
              <a:defRPr/>
            </a:lvl3pPr>
            <a:lvl4pPr lvl="3" algn="ctr">
              <a:spcBef>
                <a:spcPts val="2400"/>
              </a:spcBef>
              <a:spcAft>
                <a:spcPts val="0"/>
              </a:spcAft>
              <a:buSzPts val="2592"/>
              <a:buNone/>
              <a:defRPr/>
            </a:lvl4pPr>
            <a:lvl5pPr lvl="4" algn="ctr">
              <a:spcBef>
                <a:spcPts val="2400"/>
              </a:spcBef>
              <a:spcAft>
                <a:spcPts val="0"/>
              </a:spcAft>
              <a:buSzPts val="2592"/>
              <a:buNone/>
              <a:defRPr/>
            </a:lvl5pPr>
            <a:lvl6pPr lvl="5" algn="ctr">
              <a:spcBef>
                <a:spcPts val="2400"/>
              </a:spcBef>
              <a:spcAft>
                <a:spcPts val="0"/>
              </a:spcAft>
              <a:buSzPts val="2592"/>
              <a:buNone/>
              <a:defRPr/>
            </a:lvl6pPr>
            <a:lvl7pPr lvl="6" algn="ctr">
              <a:spcBef>
                <a:spcPts val="2400"/>
              </a:spcBef>
              <a:spcAft>
                <a:spcPts val="0"/>
              </a:spcAft>
              <a:buSzPts val="2592"/>
              <a:buNone/>
              <a:defRPr/>
            </a:lvl7pPr>
            <a:lvl8pPr lvl="7" algn="ctr">
              <a:spcBef>
                <a:spcPts val="2400"/>
              </a:spcBef>
              <a:spcAft>
                <a:spcPts val="0"/>
              </a:spcAft>
              <a:buSzPts val="2592"/>
              <a:buNone/>
              <a:defRPr/>
            </a:lvl8pPr>
            <a:lvl9pPr lvl="8" algn="ctr">
              <a:spcBef>
                <a:spcPts val="2400"/>
              </a:spcBef>
              <a:spcAft>
                <a:spcPts val="0"/>
              </a:spcAft>
              <a:buSzPts val="2592"/>
              <a:buNone/>
              <a:defRPr/>
            </a:lvl9pPr>
          </a:lstStyle>
          <a:p>
            <a:endParaRPr/>
          </a:p>
        </p:txBody>
      </p:sp>
      <p:sp>
        <p:nvSpPr>
          <p:cNvPr id="61" name="Google Shape;61;p22"/>
          <p:cNvSpPr txBox="1">
            <a:spLocks noGrp="1"/>
          </p:cNvSpPr>
          <p:nvPr>
            <p:ph type="sldNum" idx="12"/>
          </p:nvPr>
        </p:nvSpPr>
        <p:spPr>
          <a:xfrm>
            <a:off x="12155487" y="9309100"/>
            <a:ext cx="312737" cy="317500"/>
          </a:xfrm>
          <a:prstGeom prst="rect">
            <a:avLst/>
          </a:prstGeom>
          <a:noFill/>
          <a:ln>
            <a:noFill/>
          </a:ln>
        </p:spPr>
        <p:txBody>
          <a:bodyPr spcFirstLastPara="1" wrap="square" lIns="91425" tIns="45700" rIns="91425" bIns="45700" anchor="t" anchorCtr="0">
            <a:noAutofit/>
          </a:bodyPr>
          <a:lstStyle>
            <a:lvl1pPr marL="0" marR="0" lvl="0"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1pPr>
            <a:lvl2pPr marL="0" marR="0" lvl="1"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2pPr>
            <a:lvl3pPr marL="0" marR="0" lvl="2"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3pPr>
            <a:lvl4pPr marL="0" marR="0" lvl="3"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4pPr>
            <a:lvl5pPr marL="0" marR="0" lvl="4"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5pPr>
            <a:lvl6pPr marL="0" marR="0" lvl="5"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6pPr>
            <a:lvl7pPr marL="0" marR="0" lvl="6"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7pPr>
            <a:lvl8pPr marL="0" marR="0" lvl="7"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8pPr>
            <a:lvl9pPr marL="0" marR="0" lvl="8"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62"/>
        <p:cNvGrpSpPr/>
        <p:nvPr/>
      </p:nvGrpSpPr>
      <p:grpSpPr>
        <a:xfrm>
          <a:off x="0" y="0"/>
          <a:ext cx="0" cy="0"/>
          <a:chOff x="0" y="0"/>
          <a:chExt cx="0" cy="0"/>
        </a:xfrm>
      </p:grpSpPr>
      <p:sp>
        <p:nvSpPr>
          <p:cNvPr id="63" name="Google Shape;63;p33"/>
          <p:cNvSpPr txBox="1">
            <a:spLocks noGrp="1"/>
          </p:cNvSpPr>
          <p:nvPr>
            <p:ph type="title"/>
          </p:nvPr>
        </p:nvSpPr>
        <p:spPr>
          <a:xfrm rot="5400000">
            <a:off x="6426200" y="3111500"/>
            <a:ext cx="7848600" cy="2768600"/>
          </a:xfrm>
          <a:prstGeom prst="rect">
            <a:avLst/>
          </a:prstGeom>
          <a:noFill/>
          <a:ln>
            <a:noFill/>
          </a:ln>
        </p:spPr>
        <p:txBody>
          <a:bodyPr spcFirstLastPara="1" wrap="square" lIns="50800" tIns="50800" rIns="50800" bIns="508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33"/>
          <p:cNvSpPr txBox="1">
            <a:spLocks noGrp="1"/>
          </p:cNvSpPr>
          <p:nvPr>
            <p:ph type="body" idx="1"/>
          </p:nvPr>
        </p:nvSpPr>
        <p:spPr>
          <a:xfrm rot="5400000">
            <a:off x="812800" y="419100"/>
            <a:ext cx="7848600" cy="8153400"/>
          </a:xfrm>
          <a:prstGeom prst="rect">
            <a:avLst/>
          </a:prstGeom>
          <a:noFill/>
          <a:ln>
            <a:noFill/>
          </a:ln>
        </p:spPr>
        <p:txBody>
          <a:bodyPr spcFirstLastPara="1" wrap="square" lIns="50800" tIns="50800" rIns="50800" bIns="50800" anchor="t" anchorCtr="0">
            <a:noAutofit/>
          </a:bodyPr>
          <a:lstStyle>
            <a:lvl1pPr marL="457200" lvl="0" indent="-228600" algn="l">
              <a:spcBef>
                <a:spcPts val="2400"/>
              </a:spcBef>
              <a:spcAft>
                <a:spcPts val="0"/>
              </a:spcAft>
              <a:buSzPts val="1400"/>
              <a:buNone/>
              <a:defRPr/>
            </a:lvl1pPr>
            <a:lvl2pPr marL="914400" lvl="1" indent="-310896" algn="l">
              <a:spcBef>
                <a:spcPts val="2400"/>
              </a:spcBef>
              <a:spcAft>
                <a:spcPts val="0"/>
              </a:spcAft>
              <a:buSzPts val="1296"/>
              <a:buChar char="•"/>
              <a:defRPr/>
            </a:lvl2pPr>
            <a:lvl3pPr marL="1371600" lvl="2" indent="-310896" algn="l">
              <a:spcBef>
                <a:spcPts val="2400"/>
              </a:spcBef>
              <a:spcAft>
                <a:spcPts val="0"/>
              </a:spcAft>
              <a:buSzPts val="1296"/>
              <a:buChar char="•"/>
              <a:defRPr/>
            </a:lvl3pPr>
            <a:lvl4pPr marL="1828800" lvl="3" indent="-310896" algn="l">
              <a:spcBef>
                <a:spcPts val="2400"/>
              </a:spcBef>
              <a:spcAft>
                <a:spcPts val="0"/>
              </a:spcAft>
              <a:buSzPts val="1296"/>
              <a:buChar char="•"/>
              <a:defRPr/>
            </a:lvl4pPr>
            <a:lvl5pPr marL="2286000" lvl="4" indent="-310895" algn="l">
              <a:spcBef>
                <a:spcPts val="2400"/>
              </a:spcBef>
              <a:spcAft>
                <a:spcPts val="0"/>
              </a:spcAft>
              <a:buSzPts val="1296"/>
              <a:buChar char="•"/>
              <a:defRPr/>
            </a:lvl5pPr>
            <a:lvl6pPr marL="2743200" lvl="5" indent="-310895" algn="l">
              <a:spcBef>
                <a:spcPts val="2400"/>
              </a:spcBef>
              <a:spcAft>
                <a:spcPts val="0"/>
              </a:spcAft>
              <a:buSzPts val="1296"/>
              <a:buChar char="•"/>
              <a:defRPr/>
            </a:lvl6pPr>
            <a:lvl7pPr marL="3200400" lvl="6" indent="-310895" algn="l">
              <a:spcBef>
                <a:spcPts val="2400"/>
              </a:spcBef>
              <a:spcAft>
                <a:spcPts val="0"/>
              </a:spcAft>
              <a:buSzPts val="1296"/>
              <a:buChar char="•"/>
              <a:defRPr/>
            </a:lvl7pPr>
            <a:lvl8pPr marL="3657600" lvl="7" indent="-310896" algn="l">
              <a:spcBef>
                <a:spcPts val="2400"/>
              </a:spcBef>
              <a:spcAft>
                <a:spcPts val="0"/>
              </a:spcAft>
              <a:buSzPts val="1296"/>
              <a:buChar char="•"/>
              <a:defRPr/>
            </a:lvl8pPr>
            <a:lvl9pPr marL="4114800" lvl="8" indent="-310896" algn="l">
              <a:spcBef>
                <a:spcPts val="2400"/>
              </a:spcBef>
              <a:spcAft>
                <a:spcPts val="0"/>
              </a:spcAft>
              <a:buSzPts val="1296"/>
              <a:buChar char="•"/>
              <a:defRPr/>
            </a:lvl9pPr>
          </a:lstStyle>
          <a:p>
            <a:endParaRPr/>
          </a:p>
        </p:txBody>
      </p:sp>
      <p:sp>
        <p:nvSpPr>
          <p:cNvPr id="65" name="Google Shape;65;p33"/>
          <p:cNvSpPr txBox="1">
            <a:spLocks noGrp="1"/>
          </p:cNvSpPr>
          <p:nvPr>
            <p:ph type="sldNum" idx="12"/>
          </p:nvPr>
        </p:nvSpPr>
        <p:spPr>
          <a:xfrm>
            <a:off x="12155487" y="9309100"/>
            <a:ext cx="312737" cy="317500"/>
          </a:xfrm>
          <a:prstGeom prst="rect">
            <a:avLst/>
          </a:prstGeom>
          <a:noFill/>
          <a:ln>
            <a:noFill/>
          </a:ln>
        </p:spPr>
        <p:txBody>
          <a:bodyPr spcFirstLastPara="1" wrap="square" lIns="91425" tIns="45700" rIns="91425" bIns="45700" anchor="t" anchorCtr="0">
            <a:noAutofit/>
          </a:bodyPr>
          <a:lstStyle>
            <a:lvl1pPr marL="0" marR="0" lvl="0"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1pPr>
            <a:lvl2pPr marL="0" marR="0" lvl="1"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2pPr>
            <a:lvl3pPr marL="0" marR="0" lvl="2"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3pPr>
            <a:lvl4pPr marL="0" marR="0" lvl="3"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4pPr>
            <a:lvl5pPr marL="0" marR="0" lvl="4"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5pPr>
            <a:lvl6pPr marL="0" marR="0" lvl="5"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6pPr>
            <a:lvl7pPr marL="0" marR="0" lvl="6"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7pPr>
            <a:lvl8pPr marL="0" marR="0" lvl="7"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8pPr>
            <a:lvl9pPr marL="0" marR="0" lvl="8"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6"/>
        <p:cNvGrpSpPr/>
        <p:nvPr/>
      </p:nvGrpSpPr>
      <p:grpSpPr>
        <a:xfrm>
          <a:off x="0" y="0"/>
          <a:ext cx="0" cy="0"/>
          <a:chOff x="0" y="0"/>
          <a:chExt cx="0" cy="0"/>
        </a:xfrm>
      </p:grpSpPr>
      <p:sp>
        <p:nvSpPr>
          <p:cNvPr id="67" name="Google Shape;67;p34"/>
          <p:cNvSpPr txBox="1">
            <a:spLocks noGrp="1"/>
          </p:cNvSpPr>
          <p:nvPr>
            <p:ph type="title"/>
          </p:nvPr>
        </p:nvSpPr>
        <p:spPr>
          <a:xfrm>
            <a:off x="660400" y="571500"/>
            <a:ext cx="9309100" cy="838200"/>
          </a:xfrm>
          <a:prstGeom prst="rect">
            <a:avLst/>
          </a:prstGeom>
          <a:noFill/>
          <a:ln>
            <a:noFill/>
          </a:ln>
        </p:spPr>
        <p:txBody>
          <a:bodyPr spcFirstLastPara="1" wrap="square" lIns="50800" tIns="50800" rIns="50800" bIns="508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8" name="Google Shape;68;p34"/>
          <p:cNvSpPr txBox="1">
            <a:spLocks noGrp="1"/>
          </p:cNvSpPr>
          <p:nvPr>
            <p:ph type="body" idx="1"/>
          </p:nvPr>
        </p:nvSpPr>
        <p:spPr>
          <a:xfrm rot="5400000">
            <a:off x="3359150" y="44450"/>
            <a:ext cx="5715000" cy="11036300"/>
          </a:xfrm>
          <a:prstGeom prst="rect">
            <a:avLst/>
          </a:prstGeom>
          <a:noFill/>
          <a:ln>
            <a:noFill/>
          </a:ln>
        </p:spPr>
        <p:txBody>
          <a:bodyPr spcFirstLastPara="1" wrap="square" lIns="50800" tIns="50800" rIns="50800" bIns="50800" anchor="t" anchorCtr="0">
            <a:noAutofit/>
          </a:bodyPr>
          <a:lstStyle>
            <a:lvl1pPr marL="457200" lvl="0" indent="-228600" algn="l">
              <a:spcBef>
                <a:spcPts val="2400"/>
              </a:spcBef>
              <a:spcAft>
                <a:spcPts val="0"/>
              </a:spcAft>
              <a:buSzPts val="1400"/>
              <a:buNone/>
              <a:defRPr/>
            </a:lvl1pPr>
            <a:lvl2pPr marL="914400" lvl="1" indent="-310896" algn="l">
              <a:spcBef>
                <a:spcPts val="2400"/>
              </a:spcBef>
              <a:spcAft>
                <a:spcPts val="0"/>
              </a:spcAft>
              <a:buSzPts val="1296"/>
              <a:buChar char="•"/>
              <a:defRPr/>
            </a:lvl2pPr>
            <a:lvl3pPr marL="1371600" lvl="2" indent="-310896" algn="l">
              <a:spcBef>
                <a:spcPts val="2400"/>
              </a:spcBef>
              <a:spcAft>
                <a:spcPts val="0"/>
              </a:spcAft>
              <a:buSzPts val="1296"/>
              <a:buChar char="•"/>
              <a:defRPr/>
            </a:lvl3pPr>
            <a:lvl4pPr marL="1828800" lvl="3" indent="-310896" algn="l">
              <a:spcBef>
                <a:spcPts val="2400"/>
              </a:spcBef>
              <a:spcAft>
                <a:spcPts val="0"/>
              </a:spcAft>
              <a:buSzPts val="1296"/>
              <a:buChar char="•"/>
              <a:defRPr/>
            </a:lvl4pPr>
            <a:lvl5pPr marL="2286000" lvl="4" indent="-310895" algn="l">
              <a:spcBef>
                <a:spcPts val="2400"/>
              </a:spcBef>
              <a:spcAft>
                <a:spcPts val="0"/>
              </a:spcAft>
              <a:buSzPts val="1296"/>
              <a:buChar char="•"/>
              <a:defRPr/>
            </a:lvl5pPr>
            <a:lvl6pPr marL="2743200" lvl="5" indent="-310895" algn="l">
              <a:spcBef>
                <a:spcPts val="2400"/>
              </a:spcBef>
              <a:spcAft>
                <a:spcPts val="0"/>
              </a:spcAft>
              <a:buSzPts val="1296"/>
              <a:buChar char="•"/>
              <a:defRPr/>
            </a:lvl6pPr>
            <a:lvl7pPr marL="3200400" lvl="6" indent="-310895" algn="l">
              <a:spcBef>
                <a:spcPts val="2400"/>
              </a:spcBef>
              <a:spcAft>
                <a:spcPts val="0"/>
              </a:spcAft>
              <a:buSzPts val="1296"/>
              <a:buChar char="•"/>
              <a:defRPr/>
            </a:lvl7pPr>
            <a:lvl8pPr marL="3657600" lvl="7" indent="-310896" algn="l">
              <a:spcBef>
                <a:spcPts val="2400"/>
              </a:spcBef>
              <a:spcAft>
                <a:spcPts val="0"/>
              </a:spcAft>
              <a:buSzPts val="1296"/>
              <a:buChar char="•"/>
              <a:defRPr/>
            </a:lvl8pPr>
            <a:lvl9pPr marL="4114800" lvl="8" indent="-310896" algn="l">
              <a:spcBef>
                <a:spcPts val="2400"/>
              </a:spcBef>
              <a:spcAft>
                <a:spcPts val="0"/>
              </a:spcAft>
              <a:buSzPts val="1296"/>
              <a:buChar char="•"/>
              <a:defRPr/>
            </a:lvl9pPr>
          </a:lstStyle>
          <a:p>
            <a:endParaRPr/>
          </a:p>
        </p:txBody>
      </p:sp>
      <p:sp>
        <p:nvSpPr>
          <p:cNvPr id="69" name="Google Shape;69;p34"/>
          <p:cNvSpPr txBox="1">
            <a:spLocks noGrp="1"/>
          </p:cNvSpPr>
          <p:nvPr>
            <p:ph type="sldNum" idx="12"/>
          </p:nvPr>
        </p:nvSpPr>
        <p:spPr>
          <a:xfrm>
            <a:off x="12155487" y="9309100"/>
            <a:ext cx="312737" cy="317500"/>
          </a:xfrm>
          <a:prstGeom prst="rect">
            <a:avLst/>
          </a:prstGeom>
          <a:noFill/>
          <a:ln>
            <a:noFill/>
          </a:ln>
        </p:spPr>
        <p:txBody>
          <a:bodyPr spcFirstLastPara="1" wrap="square" lIns="91425" tIns="45700" rIns="91425" bIns="45700" anchor="t" anchorCtr="0">
            <a:noAutofit/>
          </a:bodyPr>
          <a:lstStyle>
            <a:lvl1pPr marL="0" marR="0" lvl="0"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1pPr>
            <a:lvl2pPr marL="0" marR="0" lvl="1"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2pPr>
            <a:lvl3pPr marL="0" marR="0" lvl="2"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3pPr>
            <a:lvl4pPr marL="0" marR="0" lvl="3"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4pPr>
            <a:lvl5pPr marL="0" marR="0" lvl="4"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5pPr>
            <a:lvl6pPr marL="0" marR="0" lvl="5"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6pPr>
            <a:lvl7pPr marL="0" marR="0" lvl="6"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7pPr>
            <a:lvl8pPr marL="0" marR="0" lvl="7"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8pPr>
            <a:lvl9pPr marL="0" marR="0" lvl="8"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70"/>
        <p:cNvGrpSpPr/>
        <p:nvPr/>
      </p:nvGrpSpPr>
      <p:grpSpPr>
        <a:xfrm>
          <a:off x="0" y="0"/>
          <a:ext cx="0" cy="0"/>
          <a:chOff x="0" y="0"/>
          <a:chExt cx="0" cy="0"/>
        </a:xfrm>
      </p:grpSpPr>
      <p:sp>
        <p:nvSpPr>
          <p:cNvPr id="71" name="Google Shape;71;p35"/>
          <p:cNvSpPr txBox="1">
            <a:spLocks noGrp="1"/>
          </p:cNvSpPr>
          <p:nvPr>
            <p:ph type="title"/>
          </p:nvPr>
        </p:nvSpPr>
        <p:spPr>
          <a:xfrm>
            <a:off x="2549525" y="6827838"/>
            <a:ext cx="7802563" cy="806450"/>
          </a:xfrm>
          <a:prstGeom prst="rect">
            <a:avLst/>
          </a:prstGeom>
          <a:noFill/>
          <a:ln>
            <a:noFill/>
          </a:ln>
        </p:spPr>
        <p:txBody>
          <a:bodyPr spcFirstLastPara="1" wrap="square" lIns="50800" tIns="50800" rIns="50800" bIns="50800" anchor="b" anchorCtr="0">
            <a:noAutofit/>
          </a:bodyPr>
          <a:lstStyle>
            <a:lvl1pPr lvl="0" algn="l">
              <a:spcBef>
                <a:spcPts val="0"/>
              </a:spcBef>
              <a:spcAft>
                <a:spcPts val="0"/>
              </a:spcAft>
              <a:buSzPts val="1400"/>
              <a:buNone/>
              <a:defRPr sz="2000" b="1"/>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35"/>
          <p:cNvSpPr>
            <a:spLocks noGrp="1"/>
          </p:cNvSpPr>
          <p:nvPr>
            <p:ph type="pic" idx="2"/>
          </p:nvPr>
        </p:nvSpPr>
        <p:spPr>
          <a:xfrm>
            <a:off x="2549525" y="871538"/>
            <a:ext cx="7802563" cy="5851525"/>
          </a:xfrm>
          <a:prstGeom prst="rect">
            <a:avLst/>
          </a:prstGeom>
          <a:noFill/>
          <a:ln>
            <a:noFill/>
          </a:ln>
        </p:spPr>
      </p:sp>
      <p:sp>
        <p:nvSpPr>
          <p:cNvPr id="73" name="Google Shape;73;p35"/>
          <p:cNvSpPr txBox="1">
            <a:spLocks noGrp="1"/>
          </p:cNvSpPr>
          <p:nvPr>
            <p:ph type="body" idx="1"/>
          </p:nvPr>
        </p:nvSpPr>
        <p:spPr>
          <a:xfrm>
            <a:off x="2549525" y="7634288"/>
            <a:ext cx="7802563" cy="1144587"/>
          </a:xfrm>
          <a:prstGeom prst="rect">
            <a:avLst/>
          </a:prstGeom>
          <a:noFill/>
          <a:ln>
            <a:noFill/>
          </a:ln>
        </p:spPr>
        <p:txBody>
          <a:bodyPr spcFirstLastPara="1" wrap="square" lIns="50800" tIns="50800" rIns="50800" bIns="50800" anchor="t" anchorCtr="0">
            <a:noAutofit/>
          </a:bodyPr>
          <a:lstStyle>
            <a:lvl1pPr marL="457200" lvl="0" indent="-228600" algn="l">
              <a:spcBef>
                <a:spcPts val="2400"/>
              </a:spcBef>
              <a:spcAft>
                <a:spcPts val="0"/>
              </a:spcAft>
              <a:buClr>
                <a:srgbClr val="5E0011"/>
              </a:buClr>
              <a:buSzPts val="1400"/>
              <a:buFont typeface="Helvetica Neue"/>
              <a:buNone/>
              <a:defRPr sz="1400"/>
            </a:lvl1pPr>
            <a:lvl2pPr marL="914400" lvl="1" indent="-228600" algn="l">
              <a:spcBef>
                <a:spcPts val="2400"/>
              </a:spcBef>
              <a:spcAft>
                <a:spcPts val="0"/>
              </a:spcAft>
              <a:buSzPts val="864"/>
              <a:buNone/>
              <a:defRPr sz="1200"/>
            </a:lvl2pPr>
            <a:lvl3pPr marL="1371600" lvl="2" indent="-228600" algn="l">
              <a:spcBef>
                <a:spcPts val="2400"/>
              </a:spcBef>
              <a:spcAft>
                <a:spcPts val="0"/>
              </a:spcAft>
              <a:buSzPts val="720"/>
              <a:buNone/>
              <a:defRPr sz="1000"/>
            </a:lvl3pPr>
            <a:lvl4pPr marL="1828800" lvl="3" indent="-228600" algn="l">
              <a:spcBef>
                <a:spcPts val="2400"/>
              </a:spcBef>
              <a:spcAft>
                <a:spcPts val="0"/>
              </a:spcAft>
              <a:buSzPts val="648"/>
              <a:buNone/>
              <a:defRPr sz="900"/>
            </a:lvl4pPr>
            <a:lvl5pPr marL="2286000" lvl="4" indent="-228600" algn="l">
              <a:spcBef>
                <a:spcPts val="2400"/>
              </a:spcBef>
              <a:spcAft>
                <a:spcPts val="0"/>
              </a:spcAft>
              <a:buSzPts val="648"/>
              <a:buNone/>
              <a:defRPr sz="900"/>
            </a:lvl5pPr>
            <a:lvl6pPr marL="2743200" lvl="5" indent="-228600" algn="l">
              <a:spcBef>
                <a:spcPts val="2400"/>
              </a:spcBef>
              <a:spcAft>
                <a:spcPts val="0"/>
              </a:spcAft>
              <a:buSzPts val="648"/>
              <a:buNone/>
              <a:defRPr sz="900"/>
            </a:lvl6pPr>
            <a:lvl7pPr marL="3200400" lvl="6" indent="-228600" algn="l">
              <a:spcBef>
                <a:spcPts val="2400"/>
              </a:spcBef>
              <a:spcAft>
                <a:spcPts val="0"/>
              </a:spcAft>
              <a:buSzPts val="648"/>
              <a:buNone/>
              <a:defRPr sz="900"/>
            </a:lvl7pPr>
            <a:lvl8pPr marL="3657600" lvl="7" indent="-228600" algn="l">
              <a:spcBef>
                <a:spcPts val="2400"/>
              </a:spcBef>
              <a:spcAft>
                <a:spcPts val="0"/>
              </a:spcAft>
              <a:buSzPts val="648"/>
              <a:buNone/>
              <a:defRPr sz="900"/>
            </a:lvl8pPr>
            <a:lvl9pPr marL="4114800" lvl="8" indent="-228600" algn="l">
              <a:spcBef>
                <a:spcPts val="2400"/>
              </a:spcBef>
              <a:spcAft>
                <a:spcPts val="0"/>
              </a:spcAft>
              <a:buSzPts val="648"/>
              <a:buNone/>
              <a:defRPr sz="900"/>
            </a:lvl9pPr>
          </a:lstStyle>
          <a:p>
            <a:endParaRPr/>
          </a:p>
        </p:txBody>
      </p:sp>
      <p:sp>
        <p:nvSpPr>
          <p:cNvPr id="74" name="Google Shape;74;p35"/>
          <p:cNvSpPr txBox="1">
            <a:spLocks noGrp="1"/>
          </p:cNvSpPr>
          <p:nvPr>
            <p:ph type="sldNum" idx="12"/>
          </p:nvPr>
        </p:nvSpPr>
        <p:spPr>
          <a:xfrm>
            <a:off x="12155487" y="9309100"/>
            <a:ext cx="312737" cy="317500"/>
          </a:xfrm>
          <a:prstGeom prst="rect">
            <a:avLst/>
          </a:prstGeom>
          <a:noFill/>
          <a:ln>
            <a:noFill/>
          </a:ln>
        </p:spPr>
        <p:txBody>
          <a:bodyPr spcFirstLastPara="1" wrap="square" lIns="91425" tIns="45700" rIns="91425" bIns="45700" anchor="t" anchorCtr="0">
            <a:noAutofit/>
          </a:bodyPr>
          <a:lstStyle>
            <a:lvl1pPr marL="0" marR="0" lvl="0"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1pPr>
            <a:lvl2pPr marL="0" marR="0" lvl="1"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2pPr>
            <a:lvl3pPr marL="0" marR="0" lvl="2"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3pPr>
            <a:lvl4pPr marL="0" marR="0" lvl="3"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4pPr>
            <a:lvl5pPr marL="0" marR="0" lvl="4"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5pPr>
            <a:lvl6pPr marL="0" marR="0" lvl="5"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6pPr>
            <a:lvl7pPr marL="0" marR="0" lvl="6"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7pPr>
            <a:lvl8pPr marL="0" marR="0" lvl="7"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8pPr>
            <a:lvl9pPr marL="0" marR="0" lvl="8"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75"/>
        <p:cNvGrpSpPr/>
        <p:nvPr/>
      </p:nvGrpSpPr>
      <p:grpSpPr>
        <a:xfrm>
          <a:off x="0" y="0"/>
          <a:ext cx="0" cy="0"/>
          <a:chOff x="0" y="0"/>
          <a:chExt cx="0" cy="0"/>
        </a:xfrm>
      </p:grpSpPr>
      <p:sp>
        <p:nvSpPr>
          <p:cNvPr id="76" name="Google Shape;76;p36"/>
          <p:cNvSpPr txBox="1">
            <a:spLocks noGrp="1"/>
          </p:cNvSpPr>
          <p:nvPr>
            <p:ph type="title"/>
          </p:nvPr>
        </p:nvSpPr>
        <p:spPr>
          <a:xfrm>
            <a:off x="650875" y="388938"/>
            <a:ext cx="4278313" cy="1652587"/>
          </a:xfrm>
          <a:prstGeom prst="rect">
            <a:avLst/>
          </a:prstGeom>
          <a:noFill/>
          <a:ln>
            <a:noFill/>
          </a:ln>
        </p:spPr>
        <p:txBody>
          <a:bodyPr spcFirstLastPara="1" wrap="square" lIns="50800" tIns="50800" rIns="50800" bIns="50800" anchor="b" anchorCtr="0">
            <a:noAutofit/>
          </a:bodyPr>
          <a:lstStyle>
            <a:lvl1pPr lvl="0" algn="l">
              <a:spcBef>
                <a:spcPts val="0"/>
              </a:spcBef>
              <a:spcAft>
                <a:spcPts val="0"/>
              </a:spcAft>
              <a:buSzPts val="1400"/>
              <a:buNone/>
              <a:defRPr sz="2000" b="1"/>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36"/>
          <p:cNvSpPr txBox="1">
            <a:spLocks noGrp="1"/>
          </p:cNvSpPr>
          <p:nvPr>
            <p:ph type="body" idx="1"/>
          </p:nvPr>
        </p:nvSpPr>
        <p:spPr>
          <a:xfrm>
            <a:off x="5084763" y="388938"/>
            <a:ext cx="7269162" cy="8323262"/>
          </a:xfrm>
          <a:prstGeom prst="rect">
            <a:avLst/>
          </a:prstGeom>
          <a:noFill/>
          <a:ln>
            <a:noFill/>
          </a:ln>
        </p:spPr>
        <p:txBody>
          <a:bodyPr spcFirstLastPara="1" wrap="square" lIns="50800" tIns="50800" rIns="50800" bIns="50800" anchor="t" anchorCtr="0">
            <a:noAutofit/>
          </a:bodyPr>
          <a:lstStyle>
            <a:lvl1pPr marL="457200" lvl="0" indent="-228600" algn="l">
              <a:spcBef>
                <a:spcPts val="2400"/>
              </a:spcBef>
              <a:spcAft>
                <a:spcPts val="0"/>
              </a:spcAft>
              <a:buSzPts val="1400"/>
              <a:buNone/>
              <a:defRPr sz="3200"/>
            </a:lvl1pPr>
            <a:lvl2pPr marL="914400" lvl="1" indent="-356616" algn="l">
              <a:spcBef>
                <a:spcPts val="2400"/>
              </a:spcBef>
              <a:spcAft>
                <a:spcPts val="0"/>
              </a:spcAft>
              <a:buSzPts val="2016"/>
              <a:buChar char="•"/>
              <a:defRPr sz="2800"/>
            </a:lvl2pPr>
            <a:lvl3pPr marL="1371600" lvl="2" indent="-338328" algn="l">
              <a:spcBef>
                <a:spcPts val="2400"/>
              </a:spcBef>
              <a:spcAft>
                <a:spcPts val="0"/>
              </a:spcAft>
              <a:buSzPts val="1728"/>
              <a:buChar char="•"/>
              <a:defRPr sz="2400"/>
            </a:lvl3pPr>
            <a:lvl4pPr marL="1828800" lvl="3" indent="-320039" algn="l">
              <a:spcBef>
                <a:spcPts val="2400"/>
              </a:spcBef>
              <a:spcAft>
                <a:spcPts val="0"/>
              </a:spcAft>
              <a:buSzPts val="1440"/>
              <a:buChar char="•"/>
              <a:defRPr sz="2000"/>
            </a:lvl4pPr>
            <a:lvl5pPr marL="2286000" lvl="4" indent="-320039" algn="l">
              <a:spcBef>
                <a:spcPts val="2400"/>
              </a:spcBef>
              <a:spcAft>
                <a:spcPts val="0"/>
              </a:spcAft>
              <a:buSzPts val="1440"/>
              <a:buChar char="•"/>
              <a:defRPr sz="2000"/>
            </a:lvl5pPr>
            <a:lvl6pPr marL="2743200" lvl="5" indent="-320039" algn="l">
              <a:spcBef>
                <a:spcPts val="2400"/>
              </a:spcBef>
              <a:spcAft>
                <a:spcPts val="0"/>
              </a:spcAft>
              <a:buSzPts val="1440"/>
              <a:buChar char="•"/>
              <a:defRPr sz="2000"/>
            </a:lvl6pPr>
            <a:lvl7pPr marL="3200400" lvl="6" indent="-320039" algn="l">
              <a:spcBef>
                <a:spcPts val="2400"/>
              </a:spcBef>
              <a:spcAft>
                <a:spcPts val="0"/>
              </a:spcAft>
              <a:buSzPts val="1440"/>
              <a:buChar char="•"/>
              <a:defRPr sz="2000"/>
            </a:lvl7pPr>
            <a:lvl8pPr marL="3657600" lvl="7" indent="-320040" algn="l">
              <a:spcBef>
                <a:spcPts val="2400"/>
              </a:spcBef>
              <a:spcAft>
                <a:spcPts val="0"/>
              </a:spcAft>
              <a:buSzPts val="1440"/>
              <a:buChar char="•"/>
              <a:defRPr sz="2000"/>
            </a:lvl8pPr>
            <a:lvl9pPr marL="4114800" lvl="8" indent="-320040" algn="l">
              <a:spcBef>
                <a:spcPts val="2400"/>
              </a:spcBef>
              <a:spcAft>
                <a:spcPts val="0"/>
              </a:spcAft>
              <a:buSzPts val="1440"/>
              <a:buChar char="•"/>
              <a:defRPr sz="2000"/>
            </a:lvl9pPr>
          </a:lstStyle>
          <a:p>
            <a:endParaRPr/>
          </a:p>
        </p:txBody>
      </p:sp>
      <p:sp>
        <p:nvSpPr>
          <p:cNvPr id="78" name="Google Shape;78;p36"/>
          <p:cNvSpPr txBox="1">
            <a:spLocks noGrp="1"/>
          </p:cNvSpPr>
          <p:nvPr>
            <p:ph type="body" idx="2"/>
          </p:nvPr>
        </p:nvSpPr>
        <p:spPr>
          <a:xfrm>
            <a:off x="650875" y="2041525"/>
            <a:ext cx="4278313" cy="6670675"/>
          </a:xfrm>
          <a:prstGeom prst="rect">
            <a:avLst/>
          </a:prstGeom>
          <a:noFill/>
          <a:ln>
            <a:noFill/>
          </a:ln>
        </p:spPr>
        <p:txBody>
          <a:bodyPr spcFirstLastPara="1" wrap="square" lIns="50800" tIns="50800" rIns="50800" bIns="50800" anchor="t" anchorCtr="0">
            <a:noAutofit/>
          </a:bodyPr>
          <a:lstStyle>
            <a:lvl1pPr marL="457200" lvl="0" indent="-228600" algn="l">
              <a:spcBef>
                <a:spcPts val="2400"/>
              </a:spcBef>
              <a:spcAft>
                <a:spcPts val="0"/>
              </a:spcAft>
              <a:buClr>
                <a:srgbClr val="5E0011"/>
              </a:buClr>
              <a:buSzPts val="1400"/>
              <a:buFont typeface="Helvetica Neue"/>
              <a:buNone/>
              <a:defRPr sz="1400"/>
            </a:lvl1pPr>
            <a:lvl2pPr marL="914400" lvl="1" indent="-228600" algn="l">
              <a:spcBef>
                <a:spcPts val="2400"/>
              </a:spcBef>
              <a:spcAft>
                <a:spcPts val="0"/>
              </a:spcAft>
              <a:buSzPts val="864"/>
              <a:buNone/>
              <a:defRPr sz="1200"/>
            </a:lvl2pPr>
            <a:lvl3pPr marL="1371600" lvl="2" indent="-228600" algn="l">
              <a:spcBef>
                <a:spcPts val="2400"/>
              </a:spcBef>
              <a:spcAft>
                <a:spcPts val="0"/>
              </a:spcAft>
              <a:buSzPts val="720"/>
              <a:buNone/>
              <a:defRPr sz="1000"/>
            </a:lvl3pPr>
            <a:lvl4pPr marL="1828800" lvl="3" indent="-228600" algn="l">
              <a:spcBef>
                <a:spcPts val="2400"/>
              </a:spcBef>
              <a:spcAft>
                <a:spcPts val="0"/>
              </a:spcAft>
              <a:buSzPts val="648"/>
              <a:buNone/>
              <a:defRPr sz="900"/>
            </a:lvl4pPr>
            <a:lvl5pPr marL="2286000" lvl="4" indent="-228600" algn="l">
              <a:spcBef>
                <a:spcPts val="2400"/>
              </a:spcBef>
              <a:spcAft>
                <a:spcPts val="0"/>
              </a:spcAft>
              <a:buSzPts val="648"/>
              <a:buNone/>
              <a:defRPr sz="900"/>
            </a:lvl5pPr>
            <a:lvl6pPr marL="2743200" lvl="5" indent="-228600" algn="l">
              <a:spcBef>
                <a:spcPts val="2400"/>
              </a:spcBef>
              <a:spcAft>
                <a:spcPts val="0"/>
              </a:spcAft>
              <a:buSzPts val="648"/>
              <a:buNone/>
              <a:defRPr sz="900"/>
            </a:lvl6pPr>
            <a:lvl7pPr marL="3200400" lvl="6" indent="-228600" algn="l">
              <a:spcBef>
                <a:spcPts val="2400"/>
              </a:spcBef>
              <a:spcAft>
                <a:spcPts val="0"/>
              </a:spcAft>
              <a:buSzPts val="648"/>
              <a:buNone/>
              <a:defRPr sz="900"/>
            </a:lvl7pPr>
            <a:lvl8pPr marL="3657600" lvl="7" indent="-228600" algn="l">
              <a:spcBef>
                <a:spcPts val="2400"/>
              </a:spcBef>
              <a:spcAft>
                <a:spcPts val="0"/>
              </a:spcAft>
              <a:buSzPts val="648"/>
              <a:buNone/>
              <a:defRPr sz="900"/>
            </a:lvl8pPr>
            <a:lvl9pPr marL="4114800" lvl="8" indent="-228600" algn="l">
              <a:spcBef>
                <a:spcPts val="2400"/>
              </a:spcBef>
              <a:spcAft>
                <a:spcPts val="0"/>
              </a:spcAft>
              <a:buSzPts val="648"/>
              <a:buNone/>
              <a:defRPr sz="900"/>
            </a:lvl9pPr>
          </a:lstStyle>
          <a:p>
            <a:endParaRPr/>
          </a:p>
        </p:txBody>
      </p:sp>
      <p:sp>
        <p:nvSpPr>
          <p:cNvPr id="79" name="Google Shape;79;p36"/>
          <p:cNvSpPr txBox="1">
            <a:spLocks noGrp="1"/>
          </p:cNvSpPr>
          <p:nvPr>
            <p:ph type="sldNum" idx="12"/>
          </p:nvPr>
        </p:nvSpPr>
        <p:spPr>
          <a:xfrm>
            <a:off x="12155487" y="9309100"/>
            <a:ext cx="312737" cy="317500"/>
          </a:xfrm>
          <a:prstGeom prst="rect">
            <a:avLst/>
          </a:prstGeom>
          <a:noFill/>
          <a:ln>
            <a:noFill/>
          </a:ln>
        </p:spPr>
        <p:txBody>
          <a:bodyPr spcFirstLastPara="1" wrap="square" lIns="91425" tIns="45700" rIns="91425" bIns="45700" anchor="t" anchorCtr="0">
            <a:noAutofit/>
          </a:bodyPr>
          <a:lstStyle>
            <a:lvl1pPr marL="0" marR="0" lvl="0"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1pPr>
            <a:lvl2pPr marL="0" marR="0" lvl="1"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2pPr>
            <a:lvl3pPr marL="0" marR="0" lvl="2"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3pPr>
            <a:lvl4pPr marL="0" marR="0" lvl="3"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4pPr>
            <a:lvl5pPr marL="0" marR="0" lvl="4"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5pPr>
            <a:lvl6pPr marL="0" marR="0" lvl="5"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6pPr>
            <a:lvl7pPr marL="0" marR="0" lvl="6"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7pPr>
            <a:lvl8pPr marL="0" marR="0" lvl="7"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8pPr>
            <a:lvl9pPr marL="0" marR="0" lvl="8"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80"/>
        <p:cNvGrpSpPr/>
        <p:nvPr/>
      </p:nvGrpSpPr>
      <p:grpSpPr>
        <a:xfrm>
          <a:off x="0" y="0"/>
          <a:ext cx="0" cy="0"/>
          <a:chOff x="0" y="0"/>
          <a:chExt cx="0" cy="0"/>
        </a:xfrm>
      </p:grpSpPr>
      <p:sp>
        <p:nvSpPr>
          <p:cNvPr id="81" name="Google Shape;81;p37"/>
          <p:cNvSpPr txBox="1">
            <a:spLocks noGrp="1"/>
          </p:cNvSpPr>
          <p:nvPr>
            <p:ph type="sldNum" idx="12"/>
          </p:nvPr>
        </p:nvSpPr>
        <p:spPr>
          <a:xfrm>
            <a:off x="12155487" y="9309100"/>
            <a:ext cx="312737" cy="317500"/>
          </a:xfrm>
          <a:prstGeom prst="rect">
            <a:avLst/>
          </a:prstGeom>
          <a:noFill/>
          <a:ln>
            <a:noFill/>
          </a:ln>
        </p:spPr>
        <p:txBody>
          <a:bodyPr spcFirstLastPara="1" wrap="square" lIns="91425" tIns="45700" rIns="91425" bIns="45700" anchor="t" anchorCtr="0">
            <a:noAutofit/>
          </a:bodyPr>
          <a:lstStyle>
            <a:lvl1pPr marL="0" marR="0" lvl="0"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1pPr>
            <a:lvl2pPr marL="0" marR="0" lvl="1"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2pPr>
            <a:lvl3pPr marL="0" marR="0" lvl="2"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3pPr>
            <a:lvl4pPr marL="0" marR="0" lvl="3"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4pPr>
            <a:lvl5pPr marL="0" marR="0" lvl="4"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5pPr>
            <a:lvl6pPr marL="0" marR="0" lvl="5"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6pPr>
            <a:lvl7pPr marL="0" marR="0" lvl="6"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7pPr>
            <a:lvl8pPr marL="0" marR="0" lvl="7"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8pPr>
            <a:lvl9pPr marL="0" marR="0" lvl="8"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82"/>
        <p:cNvGrpSpPr/>
        <p:nvPr/>
      </p:nvGrpSpPr>
      <p:grpSpPr>
        <a:xfrm>
          <a:off x="0" y="0"/>
          <a:ext cx="0" cy="0"/>
          <a:chOff x="0" y="0"/>
          <a:chExt cx="0" cy="0"/>
        </a:xfrm>
      </p:grpSpPr>
      <p:sp>
        <p:nvSpPr>
          <p:cNvPr id="83" name="Google Shape;83;p38"/>
          <p:cNvSpPr txBox="1">
            <a:spLocks noGrp="1"/>
          </p:cNvSpPr>
          <p:nvPr>
            <p:ph type="title"/>
          </p:nvPr>
        </p:nvSpPr>
        <p:spPr>
          <a:xfrm>
            <a:off x="660400" y="571500"/>
            <a:ext cx="9309100" cy="838200"/>
          </a:xfrm>
          <a:prstGeom prst="rect">
            <a:avLst/>
          </a:prstGeom>
          <a:noFill/>
          <a:ln>
            <a:noFill/>
          </a:ln>
        </p:spPr>
        <p:txBody>
          <a:bodyPr spcFirstLastPara="1" wrap="square" lIns="50800" tIns="50800" rIns="50800" bIns="508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4" name="Google Shape;84;p38"/>
          <p:cNvSpPr txBox="1">
            <a:spLocks noGrp="1"/>
          </p:cNvSpPr>
          <p:nvPr>
            <p:ph type="sldNum" idx="12"/>
          </p:nvPr>
        </p:nvSpPr>
        <p:spPr>
          <a:xfrm>
            <a:off x="12155487" y="9309100"/>
            <a:ext cx="312737" cy="317500"/>
          </a:xfrm>
          <a:prstGeom prst="rect">
            <a:avLst/>
          </a:prstGeom>
          <a:noFill/>
          <a:ln>
            <a:noFill/>
          </a:ln>
        </p:spPr>
        <p:txBody>
          <a:bodyPr spcFirstLastPara="1" wrap="square" lIns="91425" tIns="45700" rIns="91425" bIns="45700" anchor="t" anchorCtr="0">
            <a:noAutofit/>
          </a:bodyPr>
          <a:lstStyle>
            <a:lvl1pPr marL="0" marR="0" lvl="0"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1pPr>
            <a:lvl2pPr marL="0" marR="0" lvl="1"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2pPr>
            <a:lvl3pPr marL="0" marR="0" lvl="2"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3pPr>
            <a:lvl4pPr marL="0" marR="0" lvl="3"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4pPr>
            <a:lvl5pPr marL="0" marR="0" lvl="4"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5pPr>
            <a:lvl6pPr marL="0" marR="0" lvl="5"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6pPr>
            <a:lvl7pPr marL="0" marR="0" lvl="6"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7pPr>
            <a:lvl8pPr marL="0" marR="0" lvl="7"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8pPr>
            <a:lvl9pPr marL="0" marR="0" lvl="8"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5"/>
        <p:cNvGrpSpPr/>
        <p:nvPr/>
      </p:nvGrpSpPr>
      <p:grpSpPr>
        <a:xfrm>
          <a:off x="0" y="0"/>
          <a:ext cx="0" cy="0"/>
          <a:chOff x="0" y="0"/>
          <a:chExt cx="0" cy="0"/>
        </a:xfrm>
      </p:grpSpPr>
      <p:sp>
        <p:nvSpPr>
          <p:cNvPr id="16" name="Google Shape;16;p23"/>
          <p:cNvSpPr txBox="1">
            <a:spLocks noGrp="1"/>
          </p:cNvSpPr>
          <p:nvPr>
            <p:ph type="title"/>
          </p:nvPr>
        </p:nvSpPr>
        <p:spPr>
          <a:xfrm rot="5400000">
            <a:off x="8851900" y="2768600"/>
            <a:ext cx="4521200" cy="3073400"/>
          </a:xfrm>
          <a:prstGeom prst="rect">
            <a:avLst/>
          </a:prstGeom>
          <a:noFill/>
          <a:ln>
            <a:noFill/>
          </a:ln>
        </p:spPr>
        <p:txBody>
          <a:bodyPr spcFirstLastPara="1" wrap="square" lIns="50800" tIns="50800" rIns="50800" bIns="50800" anchor="b"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7" name="Google Shape;17;p23"/>
          <p:cNvSpPr txBox="1">
            <a:spLocks noGrp="1"/>
          </p:cNvSpPr>
          <p:nvPr>
            <p:ph type="body" idx="1"/>
          </p:nvPr>
        </p:nvSpPr>
        <p:spPr>
          <a:xfrm rot="5400000">
            <a:off x="2628900" y="-228600"/>
            <a:ext cx="4521200" cy="9067800"/>
          </a:xfrm>
          <a:prstGeom prst="rect">
            <a:avLst/>
          </a:prstGeom>
          <a:noFill/>
          <a:ln>
            <a:noFill/>
          </a:ln>
        </p:spPr>
        <p:txBody>
          <a:bodyPr spcFirstLastPara="1" wrap="square" lIns="50800" tIns="50800" rIns="50800" bIns="50800" anchor="t" anchorCtr="0">
            <a:noAutofit/>
          </a:bodyPr>
          <a:lstStyle>
            <a:lvl1pPr marL="457200" lvl="0" indent="-228600" algn="ctr">
              <a:spcBef>
                <a:spcPts val="0"/>
              </a:spcBef>
              <a:spcAft>
                <a:spcPts val="0"/>
              </a:spcAft>
              <a:buSzPts val="1400"/>
              <a:buNone/>
              <a:defRPr/>
            </a:lvl1pPr>
            <a:lvl2pPr marL="914400" lvl="1" indent="-228600" algn="ctr">
              <a:spcBef>
                <a:spcPts val="0"/>
              </a:spcBef>
              <a:spcAft>
                <a:spcPts val="0"/>
              </a:spcAft>
              <a:buSzPts val="1400"/>
              <a:buNone/>
              <a:defRPr/>
            </a:lvl2pPr>
            <a:lvl3pPr marL="1371600" lvl="2" indent="-228600" algn="ctr">
              <a:spcBef>
                <a:spcPts val="0"/>
              </a:spcBef>
              <a:spcAft>
                <a:spcPts val="0"/>
              </a:spcAft>
              <a:buSzPts val="1400"/>
              <a:buNone/>
              <a:defRPr/>
            </a:lvl3pPr>
            <a:lvl4pPr marL="1828800" lvl="3" indent="-228600" algn="ctr">
              <a:spcBef>
                <a:spcPts val="0"/>
              </a:spcBef>
              <a:spcAft>
                <a:spcPts val="0"/>
              </a:spcAft>
              <a:buSzPts val="1400"/>
              <a:buNone/>
              <a:defRPr/>
            </a:lvl4pPr>
            <a:lvl5pPr marL="2286000" lvl="4" indent="-228600" algn="ctr">
              <a:spcBef>
                <a:spcPts val="0"/>
              </a:spcBef>
              <a:spcAft>
                <a:spcPts val="0"/>
              </a:spcAft>
              <a:buSzPts val="1400"/>
              <a:buNone/>
              <a:defRPr/>
            </a:lvl5pPr>
            <a:lvl6pPr marL="2743200" lvl="5" indent="-228600" algn="ctr">
              <a:spcBef>
                <a:spcPts val="0"/>
              </a:spcBef>
              <a:spcAft>
                <a:spcPts val="0"/>
              </a:spcAft>
              <a:buSzPts val="1400"/>
              <a:buNone/>
              <a:defRPr/>
            </a:lvl6pPr>
            <a:lvl7pPr marL="3200400" lvl="6" indent="-228600" algn="ctr">
              <a:spcBef>
                <a:spcPts val="0"/>
              </a:spcBef>
              <a:spcAft>
                <a:spcPts val="0"/>
              </a:spcAft>
              <a:buSzPts val="1400"/>
              <a:buNone/>
              <a:defRPr/>
            </a:lvl7pPr>
            <a:lvl8pPr marL="3657600" lvl="7" indent="-228600" algn="ctr">
              <a:spcBef>
                <a:spcPts val="0"/>
              </a:spcBef>
              <a:spcAft>
                <a:spcPts val="0"/>
              </a:spcAft>
              <a:buSzPts val="1400"/>
              <a:buNone/>
              <a:defRPr/>
            </a:lvl8pPr>
            <a:lvl9pPr marL="4114800" lvl="8" indent="-228600" algn="ctr">
              <a:spcBef>
                <a:spcPts val="0"/>
              </a:spcBef>
              <a:spcAft>
                <a:spcPts val="0"/>
              </a:spcAft>
              <a:buSzPts val="1400"/>
              <a:buNone/>
              <a:defRPr/>
            </a:lvl9pPr>
          </a:lstStyle>
          <a:p>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85"/>
        <p:cNvGrpSpPr/>
        <p:nvPr/>
      </p:nvGrpSpPr>
      <p:grpSpPr>
        <a:xfrm>
          <a:off x="0" y="0"/>
          <a:ext cx="0" cy="0"/>
          <a:chOff x="0" y="0"/>
          <a:chExt cx="0" cy="0"/>
        </a:xfrm>
      </p:grpSpPr>
      <p:sp>
        <p:nvSpPr>
          <p:cNvPr id="86" name="Google Shape;86;p39"/>
          <p:cNvSpPr txBox="1">
            <a:spLocks noGrp="1"/>
          </p:cNvSpPr>
          <p:nvPr>
            <p:ph type="title"/>
          </p:nvPr>
        </p:nvSpPr>
        <p:spPr>
          <a:xfrm>
            <a:off x="650875" y="390525"/>
            <a:ext cx="11703050" cy="1625600"/>
          </a:xfrm>
          <a:prstGeom prst="rect">
            <a:avLst/>
          </a:prstGeom>
          <a:noFill/>
          <a:ln>
            <a:noFill/>
          </a:ln>
        </p:spPr>
        <p:txBody>
          <a:bodyPr spcFirstLastPara="1" wrap="square" lIns="50800" tIns="50800" rIns="50800" bIns="508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7" name="Google Shape;87;p39"/>
          <p:cNvSpPr txBox="1">
            <a:spLocks noGrp="1"/>
          </p:cNvSpPr>
          <p:nvPr>
            <p:ph type="body" idx="1"/>
          </p:nvPr>
        </p:nvSpPr>
        <p:spPr>
          <a:xfrm>
            <a:off x="650875" y="2182813"/>
            <a:ext cx="5745163" cy="909637"/>
          </a:xfrm>
          <a:prstGeom prst="rect">
            <a:avLst/>
          </a:prstGeom>
          <a:noFill/>
          <a:ln>
            <a:noFill/>
          </a:ln>
        </p:spPr>
        <p:txBody>
          <a:bodyPr spcFirstLastPara="1" wrap="square" lIns="50800" tIns="50800" rIns="50800" bIns="50800" anchor="b" anchorCtr="0">
            <a:noAutofit/>
          </a:bodyPr>
          <a:lstStyle>
            <a:lvl1pPr marL="457200" lvl="0" indent="-228600" algn="l">
              <a:spcBef>
                <a:spcPts val="2400"/>
              </a:spcBef>
              <a:spcAft>
                <a:spcPts val="0"/>
              </a:spcAft>
              <a:buClr>
                <a:srgbClr val="5E0011"/>
              </a:buClr>
              <a:buSzPts val="2400"/>
              <a:buFont typeface="Helvetica Neue"/>
              <a:buNone/>
              <a:defRPr sz="2400" b="1"/>
            </a:lvl1pPr>
            <a:lvl2pPr marL="914400" lvl="1" indent="-228600" algn="l">
              <a:spcBef>
                <a:spcPts val="2400"/>
              </a:spcBef>
              <a:spcAft>
                <a:spcPts val="0"/>
              </a:spcAft>
              <a:buSzPts val="1440"/>
              <a:buNone/>
              <a:defRPr sz="2000" b="1"/>
            </a:lvl2pPr>
            <a:lvl3pPr marL="1371600" lvl="2" indent="-228600" algn="l">
              <a:spcBef>
                <a:spcPts val="2400"/>
              </a:spcBef>
              <a:spcAft>
                <a:spcPts val="0"/>
              </a:spcAft>
              <a:buSzPts val="1296"/>
              <a:buNone/>
              <a:defRPr sz="1800" b="1"/>
            </a:lvl3pPr>
            <a:lvl4pPr marL="1828800" lvl="3" indent="-228600" algn="l">
              <a:spcBef>
                <a:spcPts val="2400"/>
              </a:spcBef>
              <a:spcAft>
                <a:spcPts val="0"/>
              </a:spcAft>
              <a:buSzPts val="1152"/>
              <a:buNone/>
              <a:defRPr sz="1600" b="1"/>
            </a:lvl4pPr>
            <a:lvl5pPr marL="2286000" lvl="4" indent="-228600" algn="l">
              <a:spcBef>
                <a:spcPts val="2400"/>
              </a:spcBef>
              <a:spcAft>
                <a:spcPts val="0"/>
              </a:spcAft>
              <a:buSzPts val="1152"/>
              <a:buNone/>
              <a:defRPr sz="1600" b="1"/>
            </a:lvl5pPr>
            <a:lvl6pPr marL="2743200" lvl="5" indent="-228600" algn="l">
              <a:spcBef>
                <a:spcPts val="2400"/>
              </a:spcBef>
              <a:spcAft>
                <a:spcPts val="0"/>
              </a:spcAft>
              <a:buSzPts val="1152"/>
              <a:buNone/>
              <a:defRPr sz="1600" b="1"/>
            </a:lvl6pPr>
            <a:lvl7pPr marL="3200400" lvl="6" indent="-228600" algn="l">
              <a:spcBef>
                <a:spcPts val="2400"/>
              </a:spcBef>
              <a:spcAft>
                <a:spcPts val="0"/>
              </a:spcAft>
              <a:buSzPts val="1152"/>
              <a:buNone/>
              <a:defRPr sz="1600" b="1"/>
            </a:lvl7pPr>
            <a:lvl8pPr marL="3657600" lvl="7" indent="-228600" algn="l">
              <a:spcBef>
                <a:spcPts val="2400"/>
              </a:spcBef>
              <a:spcAft>
                <a:spcPts val="0"/>
              </a:spcAft>
              <a:buSzPts val="1152"/>
              <a:buNone/>
              <a:defRPr sz="1600" b="1"/>
            </a:lvl8pPr>
            <a:lvl9pPr marL="4114800" lvl="8" indent="-228600" algn="l">
              <a:spcBef>
                <a:spcPts val="2400"/>
              </a:spcBef>
              <a:spcAft>
                <a:spcPts val="0"/>
              </a:spcAft>
              <a:buSzPts val="1152"/>
              <a:buNone/>
              <a:defRPr sz="1600" b="1"/>
            </a:lvl9pPr>
          </a:lstStyle>
          <a:p>
            <a:endParaRPr/>
          </a:p>
        </p:txBody>
      </p:sp>
      <p:sp>
        <p:nvSpPr>
          <p:cNvPr id="88" name="Google Shape;88;p39"/>
          <p:cNvSpPr txBox="1">
            <a:spLocks noGrp="1"/>
          </p:cNvSpPr>
          <p:nvPr>
            <p:ph type="body" idx="2"/>
          </p:nvPr>
        </p:nvSpPr>
        <p:spPr>
          <a:xfrm>
            <a:off x="650875" y="3092450"/>
            <a:ext cx="5745163" cy="5619750"/>
          </a:xfrm>
          <a:prstGeom prst="rect">
            <a:avLst/>
          </a:prstGeom>
          <a:noFill/>
          <a:ln>
            <a:noFill/>
          </a:ln>
        </p:spPr>
        <p:txBody>
          <a:bodyPr spcFirstLastPara="1" wrap="square" lIns="50800" tIns="50800" rIns="50800" bIns="50800" anchor="t" anchorCtr="0">
            <a:noAutofit/>
          </a:bodyPr>
          <a:lstStyle>
            <a:lvl1pPr marL="457200" lvl="0" indent="-228600" algn="l">
              <a:spcBef>
                <a:spcPts val="2400"/>
              </a:spcBef>
              <a:spcAft>
                <a:spcPts val="0"/>
              </a:spcAft>
              <a:buSzPts val="1400"/>
              <a:buNone/>
              <a:defRPr sz="2400"/>
            </a:lvl1pPr>
            <a:lvl2pPr marL="914400" lvl="1" indent="-320040" algn="l">
              <a:spcBef>
                <a:spcPts val="2400"/>
              </a:spcBef>
              <a:spcAft>
                <a:spcPts val="0"/>
              </a:spcAft>
              <a:buSzPts val="1440"/>
              <a:buChar char="•"/>
              <a:defRPr sz="2000"/>
            </a:lvl2pPr>
            <a:lvl3pPr marL="1371600" lvl="2" indent="-310896" algn="l">
              <a:spcBef>
                <a:spcPts val="2400"/>
              </a:spcBef>
              <a:spcAft>
                <a:spcPts val="0"/>
              </a:spcAft>
              <a:buSzPts val="1296"/>
              <a:buChar char="•"/>
              <a:defRPr sz="1800"/>
            </a:lvl3pPr>
            <a:lvl4pPr marL="1828800" lvl="3" indent="-301752" algn="l">
              <a:spcBef>
                <a:spcPts val="2400"/>
              </a:spcBef>
              <a:spcAft>
                <a:spcPts val="0"/>
              </a:spcAft>
              <a:buSzPts val="1152"/>
              <a:buChar char="•"/>
              <a:defRPr sz="1600"/>
            </a:lvl4pPr>
            <a:lvl5pPr marL="2286000" lvl="4" indent="-301751" algn="l">
              <a:spcBef>
                <a:spcPts val="2400"/>
              </a:spcBef>
              <a:spcAft>
                <a:spcPts val="0"/>
              </a:spcAft>
              <a:buSzPts val="1152"/>
              <a:buChar char="•"/>
              <a:defRPr sz="1600"/>
            </a:lvl5pPr>
            <a:lvl6pPr marL="2743200" lvl="5" indent="-301751" algn="l">
              <a:spcBef>
                <a:spcPts val="2400"/>
              </a:spcBef>
              <a:spcAft>
                <a:spcPts val="0"/>
              </a:spcAft>
              <a:buSzPts val="1152"/>
              <a:buChar char="•"/>
              <a:defRPr sz="1600"/>
            </a:lvl6pPr>
            <a:lvl7pPr marL="3200400" lvl="6" indent="-301751" algn="l">
              <a:spcBef>
                <a:spcPts val="2400"/>
              </a:spcBef>
              <a:spcAft>
                <a:spcPts val="0"/>
              </a:spcAft>
              <a:buSzPts val="1152"/>
              <a:buChar char="•"/>
              <a:defRPr sz="1600"/>
            </a:lvl7pPr>
            <a:lvl8pPr marL="3657600" lvl="7" indent="-301752" algn="l">
              <a:spcBef>
                <a:spcPts val="2400"/>
              </a:spcBef>
              <a:spcAft>
                <a:spcPts val="0"/>
              </a:spcAft>
              <a:buSzPts val="1152"/>
              <a:buChar char="•"/>
              <a:defRPr sz="1600"/>
            </a:lvl8pPr>
            <a:lvl9pPr marL="4114800" lvl="8" indent="-301752" algn="l">
              <a:spcBef>
                <a:spcPts val="2400"/>
              </a:spcBef>
              <a:spcAft>
                <a:spcPts val="0"/>
              </a:spcAft>
              <a:buSzPts val="1152"/>
              <a:buChar char="•"/>
              <a:defRPr sz="1600"/>
            </a:lvl9pPr>
          </a:lstStyle>
          <a:p>
            <a:endParaRPr/>
          </a:p>
        </p:txBody>
      </p:sp>
      <p:sp>
        <p:nvSpPr>
          <p:cNvPr id="89" name="Google Shape;89;p39"/>
          <p:cNvSpPr txBox="1">
            <a:spLocks noGrp="1"/>
          </p:cNvSpPr>
          <p:nvPr>
            <p:ph type="body" idx="3"/>
          </p:nvPr>
        </p:nvSpPr>
        <p:spPr>
          <a:xfrm>
            <a:off x="6605588" y="2182813"/>
            <a:ext cx="5748337" cy="909637"/>
          </a:xfrm>
          <a:prstGeom prst="rect">
            <a:avLst/>
          </a:prstGeom>
          <a:noFill/>
          <a:ln>
            <a:noFill/>
          </a:ln>
        </p:spPr>
        <p:txBody>
          <a:bodyPr spcFirstLastPara="1" wrap="square" lIns="50800" tIns="50800" rIns="50800" bIns="50800" anchor="b" anchorCtr="0">
            <a:noAutofit/>
          </a:bodyPr>
          <a:lstStyle>
            <a:lvl1pPr marL="457200" lvl="0" indent="-228600" algn="l">
              <a:spcBef>
                <a:spcPts val="2400"/>
              </a:spcBef>
              <a:spcAft>
                <a:spcPts val="0"/>
              </a:spcAft>
              <a:buClr>
                <a:srgbClr val="5E0011"/>
              </a:buClr>
              <a:buSzPts val="2400"/>
              <a:buFont typeface="Helvetica Neue"/>
              <a:buNone/>
              <a:defRPr sz="2400" b="1"/>
            </a:lvl1pPr>
            <a:lvl2pPr marL="914400" lvl="1" indent="-228600" algn="l">
              <a:spcBef>
                <a:spcPts val="2400"/>
              </a:spcBef>
              <a:spcAft>
                <a:spcPts val="0"/>
              </a:spcAft>
              <a:buSzPts val="1440"/>
              <a:buNone/>
              <a:defRPr sz="2000" b="1"/>
            </a:lvl2pPr>
            <a:lvl3pPr marL="1371600" lvl="2" indent="-228600" algn="l">
              <a:spcBef>
                <a:spcPts val="2400"/>
              </a:spcBef>
              <a:spcAft>
                <a:spcPts val="0"/>
              </a:spcAft>
              <a:buSzPts val="1296"/>
              <a:buNone/>
              <a:defRPr sz="1800" b="1"/>
            </a:lvl3pPr>
            <a:lvl4pPr marL="1828800" lvl="3" indent="-228600" algn="l">
              <a:spcBef>
                <a:spcPts val="2400"/>
              </a:spcBef>
              <a:spcAft>
                <a:spcPts val="0"/>
              </a:spcAft>
              <a:buSzPts val="1152"/>
              <a:buNone/>
              <a:defRPr sz="1600" b="1"/>
            </a:lvl4pPr>
            <a:lvl5pPr marL="2286000" lvl="4" indent="-228600" algn="l">
              <a:spcBef>
                <a:spcPts val="2400"/>
              </a:spcBef>
              <a:spcAft>
                <a:spcPts val="0"/>
              </a:spcAft>
              <a:buSzPts val="1152"/>
              <a:buNone/>
              <a:defRPr sz="1600" b="1"/>
            </a:lvl5pPr>
            <a:lvl6pPr marL="2743200" lvl="5" indent="-228600" algn="l">
              <a:spcBef>
                <a:spcPts val="2400"/>
              </a:spcBef>
              <a:spcAft>
                <a:spcPts val="0"/>
              </a:spcAft>
              <a:buSzPts val="1152"/>
              <a:buNone/>
              <a:defRPr sz="1600" b="1"/>
            </a:lvl6pPr>
            <a:lvl7pPr marL="3200400" lvl="6" indent="-228600" algn="l">
              <a:spcBef>
                <a:spcPts val="2400"/>
              </a:spcBef>
              <a:spcAft>
                <a:spcPts val="0"/>
              </a:spcAft>
              <a:buSzPts val="1152"/>
              <a:buNone/>
              <a:defRPr sz="1600" b="1"/>
            </a:lvl7pPr>
            <a:lvl8pPr marL="3657600" lvl="7" indent="-228600" algn="l">
              <a:spcBef>
                <a:spcPts val="2400"/>
              </a:spcBef>
              <a:spcAft>
                <a:spcPts val="0"/>
              </a:spcAft>
              <a:buSzPts val="1152"/>
              <a:buNone/>
              <a:defRPr sz="1600" b="1"/>
            </a:lvl8pPr>
            <a:lvl9pPr marL="4114800" lvl="8" indent="-228600" algn="l">
              <a:spcBef>
                <a:spcPts val="2400"/>
              </a:spcBef>
              <a:spcAft>
                <a:spcPts val="0"/>
              </a:spcAft>
              <a:buSzPts val="1152"/>
              <a:buNone/>
              <a:defRPr sz="1600" b="1"/>
            </a:lvl9pPr>
          </a:lstStyle>
          <a:p>
            <a:endParaRPr/>
          </a:p>
        </p:txBody>
      </p:sp>
      <p:sp>
        <p:nvSpPr>
          <p:cNvPr id="90" name="Google Shape;90;p39"/>
          <p:cNvSpPr txBox="1">
            <a:spLocks noGrp="1"/>
          </p:cNvSpPr>
          <p:nvPr>
            <p:ph type="body" idx="4"/>
          </p:nvPr>
        </p:nvSpPr>
        <p:spPr>
          <a:xfrm>
            <a:off x="6605588" y="3092450"/>
            <a:ext cx="5748337" cy="5619750"/>
          </a:xfrm>
          <a:prstGeom prst="rect">
            <a:avLst/>
          </a:prstGeom>
          <a:noFill/>
          <a:ln>
            <a:noFill/>
          </a:ln>
        </p:spPr>
        <p:txBody>
          <a:bodyPr spcFirstLastPara="1" wrap="square" lIns="50800" tIns="50800" rIns="50800" bIns="50800" anchor="t" anchorCtr="0">
            <a:noAutofit/>
          </a:bodyPr>
          <a:lstStyle>
            <a:lvl1pPr marL="457200" lvl="0" indent="-228600" algn="l">
              <a:spcBef>
                <a:spcPts val="2400"/>
              </a:spcBef>
              <a:spcAft>
                <a:spcPts val="0"/>
              </a:spcAft>
              <a:buSzPts val="1400"/>
              <a:buNone/>
              <a:defRPr sz="2400"/>
            </a:lvl1pPr>
            <a:lvl2pPr marL="914400" lvl="1" indent="-320040" algn="l">
              <a:spcBef>
                <a:spcPts val="2400"/>
              </a:spcBef>
              <a:spcAft>
                <a:spcPts val="0"/>
              </a:spcAft>
              <a:buSzPts val="1440"/>
              <a:buChar char="•"/>
              <a:defRPr sz="2000"/>
            </a:lvl2pPr>
            <a:lvl3pPr marL="1371600" lvl="2" indent="-310896" algn="l">
              <a:spcBef>
                <a:spcPts val="2400"/>
              </a:spcBef>
              <a:spcAft>
                <a:spcPts val="0"/>
              </a:spcAft>
              <a:buSzPts val="1296"/>
              <a:buChar char="•"/>
              <a:defRPr sz="1800"/>
            </a:lvl3pPr>
            <a:lvl4pPr marL="1828800" lvl="3" indent="-301752" algn="l">
              <a:spcBef>
                <a:spcPts val="2400"/>
              </a:spcBef>
              <a:spcAft>
                <a:spcPts val="0"/>
              </a:spcAft>
              <a:buSzPts val="1152"/>
              <a:buChar char="•"/>
              <a:defRPr sz="1600"/>
            </a:lvl4pPr>
            <a:lvl5pPr marL="2286000" lvl="4" indent="-301751" algn="l">
              <a:spcBef>
                <a:spcPts val="2400"/>
              </a:spcBef>
              <a:spcAft>
                <a:spcPts val="0"/>
              </a:spcAft>
              <a:buSzPts val="1152"/>
              <a:buChar char="•"/>
              <a:defRPr sz="1600"/>
            </a:lvl5pPr>
            <a:lvl6pPr marL="2743200" lvl="5" indent="-301751" algn="l">
              <a:spcBef>
                <a:spcPts val="2400"/>
              </a:spcBef>
              <a:spcAft>
                <a:spcPts val="0"/>
              </a:spcAft>
              <a:buSzPts val="1152"/>
              <a:buChar char="•"/>
              <a:defRPr sz="1600"/>
            </a:lvl6pPr>
            <a:lvl7pPr marL="3200400" lvl="6" indent="-301751" algn="l">
              <a:spcBef>
                <a:spcPts val="2400"/>
              </a:spcBef>
              <a:spcAft>
                <a:spcPts val="0"/>
              </a:spcAft>
              <a:buSzPts val="1152"/>
              <a:buChar char="•"/>
              <a:defRPr sz="1600"/>
            </a:lvl7pPr>
            <a:lvl8pPr marL="3657600" lvl="7" indent="-301752" algn="l">
              <a:spcBef>
                <a:spcPts val="2400"/>
              </a:spcBef>
              <a:spcAft>
                <a:spcPts val="0"/>
              </a:spcAft>
              <a:buSzPts val="1152"/>
              <a:buChar char="•"/>
              <a:defRPr sz="1600"/>
            </a:lvl8pPr>
            <a:lvl9pPr marL="4114800" lvl="8" indent="-301752" algn="l">
              <a:spcBef>
                <a:spcPts val="2400"/>
              </a:spcBef>
              <a:spcAft>
                <a:spcPts val="0"/>
              </a:spcAft>
              <a:buSzPts val="1152"/>
              <a:buChar char="•"/>
              <a:defRPr sz="1600"/>
            </a:lvl9pPr>
          </a:lstStyle>
          <a:p>
            <a:endParaRPr/>
          </a:p>
        </p:txBody>
      </p:sp>
      <p:sp>
        <p:nvSpPr>
          <p:cNvPr id="91" name="Google Shape;91;p39"/>
          <p:cNvSpPr txBox="1">
            <a:spLocks noGrp="1"/>
          </p:cNvSpPr>
          <p:nvPr>
            <p:ph type="sldNum" idx="12"/>
          </p:nvPr>
        </p:nvSpPr>
        <p:spPr>
          <a:xfrm>
            <a:off x="12155487" y="9309100"/>
            <a:ext cx="312737" cy="317500"/>
          </a:xfrm>
          <a:prstGeom prst="rect">
            <a:avLst/>
          </a:prstGeom>
          <a:noFill/>
          <a:ln>
            <a:noFill/>
          </a:ln>
        </p:spPr>
        <p:txBody>
          <a:bodyPr spcFirstLastPara="1" wrap="square" lIns="91425" tIns="45700" rIns="91425" bIns="45700" anchor="t" anchorCtr="0">
            <a:noAutofit/>
          </a:bodyPr>
          <a:lstStyle>
            <a:lvl1pPr marL="0" marR="0" lvl="0"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1pPr>
            <a:lvl2pPr marL="0" marR="0" lvl="1"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2pPr>
            <a:lvl3pPr marL="0" marR="0" lvl="2"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3pPr>
            <a:lvl4pPr marL="0" marR="0" lvl="3"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4pPr>
            <a:lvl5pPr marL="0" marR="0" lvl="4"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5pPr>
            <a:lvl6pPr marL="0" marR="0" lvl="5"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6pPr>
            <a:lvl7pPr marL="0" marR="0" lvl="6"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7pPr>
            <a:lvl8pPr marL="0" marR="0" lvl="7"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8pPr>
            <a:lvl9pPr marL="0" marR="0" lvl="8"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92"/>
        <p:cNvGrpSpPr/>
        <p:nvPr/>
      </p:nvGrpSpPr>
      <p:grpSpPr>
        <a:xfrm>
          <a:off x="0" y="0"/>
          <a:ext cx="0" cy="0"/>
          <a:chOff x="0" y="0"/>
          <a:chExt cx="0" cy="0"/>
        </a:xfrm>
      </p:grpSpPr>
      <p:sp>
        <p:nvSpPr>
          <p:cNvPr id="93" name="Google Shape;93;p40"/>
          <p:cNvSpPr txBox="1">
            <a:spLocks noGrp="1"/>
          </p:cNvSpPr>
          <p:nvPr>
            <p:ph type="title"/>
          </p:nvPr>
        </p:nvSpPr>
        <p:spPr>
          <a:xfrm>
            <a:off x="660400" y="571500"/>
            <a:ext cx="9309100" cy="838200"/>
          </a:xfrm>
          <a:prstGeom prst="rect">
            <a:avLst/>
          </a:prstGeom>
          <a:noFill/>
          <a:ln>
            <a:noFill/>
          </a:ln>
        </p:spPr>
        <p:txBody>
          <a:bodyPr spcFirstLastPara="1" wrap="square" lIns="50800" tIns="50800" rIns="50800" bIns="508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4" name="Google Shape;94;p40"/>
          <p:cNvSpPr txBox="1">
            <a:spLocks noGrp="1"/>
          </p:cNvSpPr>
          <p:nvPr>
            <p:ph type="body" idx="1"/>
          </p:nvPr>
        </p:nvSpPr>
        <p:spPr>
          <a:xfrm>
            <a:off x="698500" y="2705100"/>
            <a:ext cx="5441950" cy="5715000"/>
          </a:xfrm>
          <a:prstGeom prst="rect">
            <a:avLst/>
          </a:prstGeom>
          <a:noFill/>
          <a:ln>
            <a:noFill/>
          </a:ln>
        </p:spPr>
        <p:txBody>
          <a:bodyPr spcFirstLastPara="1" wrap="square" lIns="50800" tIns="50800" rIns="50800" bIns="50800" anchor="t" anchorCtr="0">
            <a:noAutofit/>
          </a:bodyPr>
          <a:lstStyle>
            <a:lvl1pPr marL="457200" lvl="0" indent="-228600" algn="l">
              <a:spcBef>
                <a:spcPts val="2400"/>
              </a:spcBef>
              <a:spcAft>
                <a:spcPts val="0"/>
              </a:spcAft>
              <a:buSzPts val="1400"/>
              <a:buNone/>
              <a:defRPr sz="2800"/>
            </a:lvl1pPr>
            <a:lvl2pPr marL="914400" lvl="1" indent="-338328" algn="l">
              <a:spcBef>
                <a:spcPts val="2400"/>
              </a:spcBef>
              <a:spcAft>
                <a:spcPts val="0"/>
              </a:spcAft>
              <a:buSzPts val="1728"/>
              <a:buChar char="•"/>
              <a:defRPr sz="2400"/>
            </a:lvl2pPr>
            <a:lvl3pPr marL="1371600" lvl="2" indent="-320039" algn="l">
              <a:spcBef>
                <a:spcPts val="2400"/>
              </a:spcBef>
              <a:spcAft>
                <a:spcPts val="0"/>
              </a:spcAft>
              <a:buSzPts val="1440"/>
              <a:buChar char="•"/>
              <a:defRPr sz="2000"/>
            </a:lvl3pPr>
            <a:lvl4pPr marL="1828800" lvl="3" indent="-310896" algn="l">
              <a:spcBef>
                <a:spcPts val="2400"/>
              </a:spcBef>
              <a:spcAft>
                <a:spcPts val="0"/>
              </a:spcAft>
              <a:buSzPts val="1296"/>
              <a:buChar char="•"/>
              <a:defRPr sz="1800"/>
            </a:lvl4pPr>
            <a:lvl5pPr marL="2286000" lvl="4" indent="-310895" algn="l">
              <a:spcBef>
                <a:spcPts val="2400"/>
              </a:spcBef>
              <a:spcAft>
                <a:spcPts val="0"/>
              </a:spcAft>
              <a:buSzPts val="1296"/>
              <a:buChar char="•"/>
              <a:defRPr sz="1800"/>
            </a:lvl5pPr>
            <a:lvl6pPr marL="2743200" lvl="5" indent="-310895" algn="l">
              <a:spcBef>
                <a:spcPts val="2400"/>
              </a:spcBef>
              <a:spcAft>
                <a:spcPts val="0"/>
              </a:spcAft>
              <a:buSzPts val="1296"/>
              <a:buChar char="•"/>
              <a:defRPr sz="1800"/>
            </a:lvl6pPr>
            <a:lvl7pPr marL="3200400" lvl="6" indent="-310895" algn="l">
              <a:spcBef>
                <a:spcPts val="2400"/>
              </a:spcBef>
              <a:spcAft>
                <a:spcPts val="0"/>
              </a:spcAft>
              <a:buSzPts val="1296"/>
              <a:buChar char="•"/>
              <a:defRPr sz="1800"/>
            </a:lvl7pPr>
            <a:lvl8pPr marL="3657600" lvl="7" indent="-310896" algn="l">
              <a:spcBef>
                <a:spcPts val="2400"/>
              </a:spcBef>
              <a:spcAft>
                <a:spcPts val="0"/>
              </a:spcAft>
              <a:buSzPts val="1296"/>
              <a:buChar char="•"/>
              <a:defRPr sz="1800"/>
            </a:lvl8pPr>
            <a:lvl9pPr marL="4114800" lvl="8" indent="-310896" algn="l">
              <a:spcBef>
                <a:spcPts val="2400"/>
              </a:spcBef>
              <a:spcAft>
                <a:spcPts val="0"/>
              </a:spcAft>
              <a:buSzPts val="1296"/>
              <a:buChar char="•"/>
              <a:defRPr sz="1800"/>
            </a:lvl9pPr>
          </a:lstStyle>
          <a:p>
            <a:endParaRPr/>
          </a:p>
        </p:txBody>
      </p:sp>
      <p:sp>
        <p:nvSpPr>
          <p:cNvPr id="95" name="Google Shape;95;p40"/>
          <p:cNvSpPr txBox="1">
            <a:spLocks noGrp="1"/>
          </p:cNvSpPr>
          <p:nvPr>
            <p:ph type="body" idx="2"/>
          </p:nvPr>
        </p:nvSpPr>
        <p:spPr>
          <a:xfrm>
            <a:off x="6292850" y="2705100"/>
            <a:ext cx="5441950" cy="5715000"/>
          </a:xfrm>
          <a:prstGeom prst="rect">
            <a:avLst/>
          </a:prstGeom>
          <a:noFill/>
          <a:ln>
            <a:noFill/>
          </a:ln>
        </p:spPr>
        <p:txBody>
          <a:bodyPr spcFirstLastPara="1" wrap="square" lIns="50800" tIns="50800" rIns="50800" bIns="50800" anchor="t" anchorCtr="0">
            <a:noAutofit/>
          </a:bodyPr>
          <a:lstStyle>
            <a:lvl1pPr marL="457200" lvl="0" indent="-228600" algn="l">
              <a:spcBef>
                <a:spcPts val="2400"/>
              </a:spcBef>
              <a:spcAft>
                <a:spcPts val="0"/>
              </a:spcAft>
              <a:buSzPts val="1400"/>
              <a:buNone/>
              <a:defRPr sz="2800"/>
            </a:lvl1pPr>
            <a:lvl2pPr marL="914400" lvl="1" indent="-338328" algn="l">
              <a:spcBef>
                <a:spcPts val="2400"/>
              </a:spcBef>
              <a:spcAft>
                <a:spcPts val="0"/>
              </a:spcAft>
              <a:buSzPts val="1728"/>
              <a:buChar char="•"/>
              <a:defRPr sz="2400"/>
            </a:lvl2pPr>
            <a:lvl3pPr marL="1371600" lvl="2" indent="-320039" algn="l">
              <a:spcBef>
                <a:spcPts val="2400"/>
              </a:spcBef>
              <a:spcAft>
                <a:spcPts val="0"/>
              </a:spcAft>
              <a:buSzPts val="1440"/>
              <a:buChar char="•"/>
              <a:defRPr sz="2000"/>
            </a:lvl3pPr>
            <a:lvl4pPr marL="1828800" lvl="3" indent="-310896" algn="l">
              <a:spcBef>
                <a:spcPts val="2400"/>
              </a:spcBef>
              <a:spcAft>
                <a:spcPts val="0"/>
              </a:spcAft>
              <a:buSzPts val="1296"/>
              <a:buChar char="•"/>
              <a:defRPr sz="1800"/>
            </a:lvl4pPr>
            <a:lvl5pPr marL="2286000" lvl="4" indent="-310895" algn="l">
              <a:spcBef>
                <a:spcPts val="2400"/>
              </a:spcBef>
              <a:spcAft>
                <a:spcPts val="0"/>
              </a:spcAft>
              <a:buSzPts val="1296"/>
              <a:buChar char="•"/>
              <a:defRPr sz="1800"/>
            </a:lvl5pPr>
            <a:lvl6pPr marL="2743200" lvl="5" indent="-310895" algn="l">
              <a:spcBef>
                <a:spcPts val="2400"/>
              </a:spcBef>
              <a:spcAft>
                <a:spcPts val="0"/>
              </a:spcAft>
              <a:buSzPts val="1296"/>
              <a:buChar char="•"/>
              <a:defRPr sz="1800"/>
            </a:lvl6pPr>
            <a:lvl7pPr marL="3200400" lvl="6" indent="-310895" algn="l">
              <a:spcBef>
                <a:spcPts val="2400"/>
              </a:spcBef>
              <a:spcAft>
                <a:spcPts val="0"/>
              </a:spcAft>
              <a:buSzPts val="1296"/>
              <a:buChar char="•"/>
              <a:defRPr sz="1800"/>
            </a:lvl7pPr>
            <a:lvl8pPr marL="3657600" lvl="7" indent="-310896" algn="l">
              <a:spcBef>
                <a:spcPts val="2400"/>
              </a:spcBef>
              <a:spcAft>
                <a:spcPts val="0"/>
              </a:spcAft>
              <a:buSzPts val="1296"/>
              <a:buChar char="•"/>
              <a:defRPr sz="1800"/>
            </a:lvl8pPr>
            <a:lvl9pPr marL="4114800" lvl="8" indent="-310896" algn="l">
              <a:spcBef>
                <a:spcPts val="2400"/>
              </a:spcBef>
              <a:spcAft>
                <a:spcPts val="0"/>
              </a:spcAft>
              <a:buSzPts val="1296"/>
              <a:buChar char="•"/>
              <a:defRPr sz="1800"/>
            </a:lvl9pPr>
          </a:lstStyle>
          <a:p>
            <a:endParaRPr/>
          </a:p>
        </p:txBody>
      </p:sp>
      <p:sp>
        <p:nvSpPr>
          <p:cNvPr id="96" name="Google Shape;96;p40"/>
          <p:cNvSpPr txBox="1">
            <a:spLocks noGrp="1"/>
          </p:cNvSpPr>
          <p:nvPr>
            <p:ph type="sldNum" idx="12"/>
          </p:nvPr>
        </p:nvSpPr>
        <p:spPr>
          <a:xfrm>
            <a:off x="12155487" y="9309100"/>
            <a:ext cx="312737" cy="317500"/>
          </a:xfrm>
          <a:prstGeom prst="rect">
            <a:avLst/>
          </a:prstGeom>
          <a:noFill/>
          <a:ln>
            <a:noFill/>
          </a:ln>
        </p:spPr>
        <p:txBody>
          <a:bodyPr spcFirstLastPara="1" wrap="square" lIns="91425" tIns="45700" rIns="91425" bIns="45700" anchor="t" anchorCtr="0">
            <a:noAutofit/>
          </a:bodyPr>
          <a:lstStyle>
            <a:lvl1pPr marL="0" marR="0" lvl="0"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1pPr>
            <a:lvl2pPr marL="0" marR="0" lvl="1"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2pPr>
            <a:lvl3pPr marL="0" marR="0" lvl="2"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3pPr>
            <a:lvl4pPr marL="0" marR="0" lvl="3"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4pPr>
            <a:lvl5pPr marL="0" marR="0" lvl="4"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5pPr>
            <a:lvl6pPr marL="0" marR="0" lvl="5"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6pPr>
            <a:lvl7pPr marL="0" marR="0" lvl="6"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7pPr>
            <a:lvl8pPr marL="0" marR="0" lvl="7"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8pPr>
            <a:lvl9pPr marL="0" marR="0" lvl="8"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97"/>
        <p:cNvGrpSpPr/>
        <p:nvPr/>
      </p:nvGrpSpPr>
      <p:grpSpPr>
        <a:xfrm>
          <a:off x="0" y="0"/>
          <a:ext cx="0" cy="0"/>
          <a:chOff x="0" y="0"/>
          <a:chExt cx="0" cy="0"/>
        </a:xfrm>
      </p:grpSpPr>
      <p:sp>
        <p:nvSpPr>
          <p:cNvPr id="98" name="Google Shape;98;p41"/>
          <p:cNvSpPr txBox="1">
            <a:spLocks noGrp="1"/>
          </p:cNvSpPr>
          <p:nvPr>
            <p:ph type="title"/>
          </p:nvPr>
        </p:nvSpPr>
        <p:spPr>
          <a:xfrm>
            <a:off x="1027113" y="6267450"/>
            <a:ext cx="11053762" cy="1936750"/>
          </a:xfrm>
          <a:prstGeom prst="rect">
            <a:avLst/>
          </a:prstGeom>
          <a:noFill/>
          <a:ln>
            <a:noFill/>
          </a:ln>
        </p:spPr>
        <p:txBody>
          <a:bodyPr spcFirstLastPara="1" wrap="square" lIns="50800" tIns="50800" rIns="50800" bIns="50800" anchor="t" anchorCtr="0">
            <a:noAutofit/>
          </a:bodyPr>
          <a:lstStyle>
            <a:lvl1pPr lvl="0" algn="l">
              <a:spcBef>
                <a:spcPts val="0"/>
              </a:spcBef>
              <a:spcAft>
                <a:spcPts val="0"/>
              </a:spcAft>
              <a:buSzPts val="1400"/>
              <a:buNone/>
              <a:defRPr sz="4000" b="1"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9" name="Google Shape;99;p41"/>
          <p:cNvSpPr txBox="1">
            <a:spLocks noGrp="1"/>
          </p:cNvSpPr>
          <p:nvPr>
            <p:ph type="body" idx="1"/>
          </p:nvPr>
        </p:nvSpPr>
        <p:spPr>
          <a:xfrm>
            <a:off x="1027113" y="4133850"/>
            <a:ext cx="11053762" cy="2133600"/>
          </a:xfrm>
          <a:prstGeom prst="rect">
            <a:avLst/>
          </a:prstGeom>
          <a:noFill/>
          <a:ln>
            <a:noFill/>
          </a:ln>
        </p:spPr>
        <p:txBody>
          <a:bodyPr spcFirstLastPara="1" wrap="square" lIns="50800" tIns="50800" rIns="50800" bIns="50800" anchor="b" anchorCtr="0">
            <a:noAutofit/>
          </a:bodyPr>
          <a:lstStyle>
            <a:lvl1pPr marL="457200" lvl="0" indent="-228600" algn="l">
              <a:spcBef>
                <a:spcPts val="2400"/>
              </a:spcBef>
              <a:spcAft>
                <a:spcPts val="0"/>
              </a:spcAft>
              <a:buClr>
                <a:srgbClr val="5E0011"/>
              </a:buClr>
              <a:buSzPts val="2000"/>
              <a:buFont typeface="Helvetica Neue"/>
              <a:buNone/>
              <a:defRPr sz="2000"/>
            </a:lvl1pPr>
            <a:lvl2pPr marL="914400" lvl="1" indent="-228600" algn="l">
              <a:spcBef>
                <a:spcPts val="2400"/>
              </a:spcBef>
              <a:spcAft>
                <a:spcPts val="0"/>
              </a:spcAft>
              <a:buSzPts val="1296"/>
              <a:buNone/>
              <a:defRPr sz="1800"/>
            </a:lvl2pPr>
            <a:lvl3pPr marL="1371600" lvl="2" indent="-228600" algn="l">
              <a:spcBef>
                <a:spcPts val="2400"/>
              </a:spcBef>
              <a:spcAft>
                <a:spcPts val="0"/>
              </a:spcAft>
              <a:buSzPts val="1152"/>
              <a:buNone/>
              <a:defRPr sz="1600"/>
            </a:lvl3pPr>
            <a:lvl4pPr marL="1828800" lvl="3" indent="-228600" algn="l">
              <a:spcBef>
                <a:spcPts val="2400"/>
              </a:spcBef>
              <a:spcAft>
                <a:spcPts val="0"/>
              </a:spcAft>
              <a:buSzPts val="1008"/>
              <a:buNone/>
              <a:defRPr sz="1400"/>
            </a:lvl4pPr>
            <a:lvl5pPr marL="2286000" lvl="4" indent="-228600" algn="l">
              <a:spcBef>
                <a:spcPts val="2400"/>
              </a:spcBef>
              <a:spcAft>
                <a:spcPts val="0"/>
              </a:spcAft>
              <a:buSzPts val="1008"/>
              <a:buNone/>
              <a:defRPr sz="1400"/>
            </a:lvl5pPr>
            <a:lvl6pPr marL="2743200" lvl="5" indent="-228600" algn="l">
              <a:spcBef>
                <a:spcPts val="2400"/>
              </a:spcBef>
              <a:spcAft>
                <a:spcPts val="0"/>
              </a:spcAft>
              <a:buSzPts val="1008"/>
              <a:buNone/>
              <a:defRPr sz="1400"/>
            </a:lvl6pPr>
            <a:lvl7pPr marL="3200400" lvl="6" indent="-228600" algn="l">
              <a:spcBef>
                <a:spcPts val="2400"/>
              </a:spcBef>
              <a:spcAft>
                <a:spcPts val="0"/>
              </a:spcAft>
              <a:buSzPts val="1008"/>
              <a:buNone/>
              <a:defRPr sz="1400"/>
            </a:lvl7pPr>
            <a:lvl8pPr marL="3657600" lvl="7" indent="-228600" algn="l">
              <a:spcBef>
                <a:spcPts val="2400"/>
              </a:spcBef>
              <a:spcAft>
                <a:spcPts val="0"/>
              </a:spcAft>
              <a:buSzPts val="1008"/>
              <a:buNone/>
              <a:defRPr sz="1400"/>
            </a:lvl8pPr>
            <a:lvl9pPr marL="4114800" lvl="8" indent="-228600" algn="l">
              <a:spcBef>
                <a:spcPts val="2400"/>
              </a:spcBef>
              <a:spcAft>
                <a:spcPts val="0"/>
              </a:spcAft>
              <a:buSzPts val="1008"/>
              <a:buNone/>
              <a:defRPr sz="1400"/>
            </a:lvl9pPr>
          </a:lstStyle>
          <a:p>
            <a:endParaRPr/>
          </a:p>
        </p:txBody>
      </p:sp>
      <p:sp>
        <p:nvSpPr>
          <p:cNvPr id="100" name="Google Shape;100;p41"/>
          <p:cNvSpPr txBox="1">
            <a:spLocks noGrp="1"/>
          </p:cNvSpPr>
          <p:nvPr>
            <p:ph type="sldNum" idx="12"/>
          </p:nvPr>
        </p:nvSpPr>
        <p:spPr>
          <a:xfrm>
            <a:off x="12155487" y="9309100"/>
            <a:ext cx="312737" cy="317500"/>
          </a:xfrm>
          <a:prstGeom prst="rect">
            <a:avLst/>
          </a:prstGeom>
          <a:noFill/>
          <a:ln>
            <a:noFill/>
          </a:ln>
        </p:spPr>
        <p:txBody>
          <a:bodyPr spcFirstLastPara="1" wrap="square" lIns="91425" tIns="45700" rIns="91425" bIns="45700" anchor="t" anchorCtr="0">
            <a:noAutofit/>
          </a:bodyPr>
          <a:lstStyle>
            <a:lvl1pPr marL="0" marR="0" lvl="0"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1pPr>
            <a:lvl2pPr marL="0" marR="0" lvl="1"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2pPr>
            <a:lvl3pPr marL="0" marR="0" lvl="2"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3pPr>
            <a:lvl4pPr marL="0" marR="0" lvl="3"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4pPr>
            <a:lvl5pPr marL="0" marR="0" lvl="4"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5pPr>
            <a:lvl6pPr marL="0" marR="0" lvl="5"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6pPr>
            <a:lvl7pPr marL="0" marR="0" lvl="6"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7pPr>
            <a:lvl8pPr marL="0" marR="0" lvl="7"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8pPr>
            <a:lvl9pPr marL="0" marR="0" lvl="8" indent="0" algn="ctr">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8"/>
        <p:cNvGrpSpPr/>
        <p:nvPr/>
      </p:nvGrpSpPr>
      <p:grpSpPr>
        <a:xfrm>
          <a:off x="0" y="0"/>
          <a:ext cx="0" cy="0"/>
          <a:chOff x="0" y="0"/>
          <a:chExt cx="0" cy="0"/>
        </a:xfrm>
      </p:grpSpPr>
      <p:sp>
        <p:nvSpPr>
          <p:cNvPr id="19" name="Google Shape;19;p24"/>
          <p:cNvSpPr txBox="1">
            <a:spLocks noGrp="1"/>
          </p:cNvSpPr>
          <p:nvPr>
            <p:ph type="title"/>
          </p:nvPr>
        </p:nvSpPr>
        <p:spPr>
          <a:xfrm>
            <a:off x="355600" y="2044700"/>
            <a:ext cx="12293600" cy="3238500"/>
          </a:xfrm>
          <a:prstGeom prst="rect">
            <a:avLst/>
          </a:prstGeom>
          <a:noFill/>
          <a:ln>
            <a:noFill/>
          </a:ln>
        </p:spPr>
        <p:txBody>
          <a:bodyPr spcFirstLastPara="1" wrap="square" lIns="50800" tIns="50800" rIns="50800" bIns="50800" anchor="b"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0" name="Google Shape;20;p24"/>
          <p:cNvSpPr txBox="1">
            <a:spLocks noGrp="1"/>
          </p:cNvSpPr>
          <p:nvPr>
            <p:ph type="body" idx="1"/>
          </p:nvPr>
        </p:nvSpPr>
        <p:spPr>
          <a:xfrm rot="5400000">
            <a:off x="5854700" y="-228600"/>
            <a:ext cx="1295400" cy="12293600"/>
          </a:xfrm>
          <a:prstGeom prst="rect">
            <a:avLst/>
          </a:prstGeom>
          <a:noFill/>
          <a:ln>
            <a:noFill/>
          </a:ln>
        </p:spPr>
        <p:txBody>
          <a:bodyPr spcFirstLastPara="1" wrap="square" lIns="50800" tIns="50800" rIns="50800" bIns="50800" anchor="t" anchorCtr="0">
            <a:noAutofit/>
          </a:bodyPr>
          <a:lstStyle>
            <a:lvl1pPr marL="457200" lvl="0" indent="-228600" algn="ctr">
              <a:spcBef>
                <a:spcPts val="0"/>
              </a:spcBef>
              <a:spcAft>
                <a:spcPts val="0"/>
              </a:spcAft>
              <a:buSzPts val="1400"/>
              <a:buNone/>
              <a:defRPr/>
            </a:lvl1pPr>
            <a:lvl2pPr marL="914400" lvl="1" indent="-228600" algn="ctr">
              <a:spcBef>
                <a:spcPts val="0"/>
              </a:spcBef>
              <a:spcAft>
                <a:spcPts val="0"/>
              </a:spcAft>
              <a:buSzPts val="1400"/>
              <a:buNone/>
              <a:defRPr/>
            </a:lvl2pPr>
            <a:lvl3pPr marL="1371600" lvl="2" indent="-228600" algn="ctr">
              <a:spcBef>
                <a:spcPts val="0"/>
              </a:spcBef>
              <a:spcAft>
                <a:spcPts val="0"/>
              </a:spcAft>
              <a:buSzPts val="1400"/>
              <a:buNone/>
              <a:defRPr/>
            </a:lvl3pPr>
            <a:lvl4pPr marL="1828800" lvl="3" indent="-228600" algn="ctr">
              <a:spcBef>
                <a:spcPts val="0"/>
              </a:spcBef>
              <a:spcAft>
                <a:spcPts val="0"/>
              </a:spcAft>
              <a:buSzPts val="1400"/>
              <a:buNone/>
              <a:defRPr/>
            </a:lvl4pPr>
            <a:lvl5pPr marL="2286000" lvl="4" indent="-228600" algn="ctr">
              <a:spcBef>
                <a:spcPts val="0"/>
              </a:spcBef>
              <a:spcAft>
                <a:spcPts val="0"/>
              </a:spcAft>
              <a:buSzPts val="1400"/>
              <a:buNone/>
              <a:defRPr/>
            </a:lvl5pPr>
            <a:lvl6pPr marL="2743200" lvl="5" indent="-228600" algn="ctr">
              <a:spcBef>
                <a:spcPts val="0"/>
              </a:spcBef>
              <a:spcAft>
                <a:spcPts val="0"/>
              </a:spcAft>
              <a:buSzPts val="1400"/>
              <a:buNone/>
              <a:defRPr/>
            </a:lvl6pPr>
            <a:lvl7pPr marL="3200400" lvl="6" indent="-228600" algn="ctr">
              <a:spcBef>
                <a:spcPts val="0"/>
              </a:spcBef>
              <a:spcAft>
                <a:spcPts val="0"/>
              </a:spcAft>
              <a:buSzPts val="1400"/>
              <a:buNone/>
              <a:defRPr/>
            </a:lvl7pPr>
            <a:lvl8pPr marL="3657600" lvl="7" indent="-228600" algn="ctr">
              <a:spcBef>
                <a:spcPts val="0"/>
              </a:spcBef>
              <a:spcAft>
                <a:spcPts val="0"/>
              </a:spcAft>
              <a:buSzPts val="1400"/>
              <a:buNone/>
              <a:defRPr/>
            </a:lvl8pPr>
            <a:lvl9pPr marL="4114800" lvl="8" indent="-228600" algn="ctr">
              <a:spcBef>
                <a:spcPts val="0"/>
              </a:spcBef>
              <a:spcAft>
                <a:spcPts val="0"/>
              </a:spcAft>
              <a:buSzPts val="1400"/>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21"/>
        <p:cNvGrpSpPr/>
        <p:nvPr/>
      </p:nvGrpSpPr>
      <p:grpSpPr>
        <a:xfrm>
          <a:off x="0" y="0"/>
          <a:ext cx="0" cy="0"/>
          <a:chOff x="0" y="0"/>
          <a:chExt cx="0" cy="0"/>
        </a:xfrm>
      </p:grpSpPr>
      <p:sp>
        <p:nvSpPr>
          <p:cNvPr id="22" name="Google Shape;22;p25"/>
          <p:cNvSpPr txBox="1">
            <a:spLocks noGrp="1"/>
          </p:cNvSpPr>
          <p:nvPr>
            <p:ph type="title"/>
          </p:nvPr>
        </p:nvSpPr>
        <p:spPr>
          <a:xfrm>
            <a:off x="2549525" y="6827838"/>
            <a:ext cx="7802563" cy="806450"/>
          </a:xfrm>
          <a:prstGeom prst="rect">
            <a:avLst/>
          </a:prstGeom>
          <a:noFill/>
          <a:ln>
            <a:noFill/>
          </a:ln>
        </p:spPr>
        <p:txBody>
          <a:bodyPr spcFirstLastPara="1" wrap="square" lIns="50800" tIns="50800" rIns="50800" bIns="50800" anchor="b" anchorCtr="0">
            <a:noAutofit/>
          </a:bodyPr>
          <a:lstStyle>
            <a:lvl1pPr lvl="0" algn="l">
              <a:spcBef>
                <a:spcPts val="0"/>
              </a:spcBef>
              <a:spcAft>
                <a:spcPts val="0"/>
              </a:spcAft>
              <a:buSzPts val="1400"/>
              <a:buNone/>
              <a:defRPr sz="2000" b="1"/>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3" name="Google Shape;23;p25"/>
          <p:cNvSpPr>
            <a:spLocks noGrp="1"/>
          </p:cNvSpPr>
          <p:nvPr>
            <p:ph type="pic" idx="2"/>
          </p:nvPr>
        </p:nvSpPr>
        <p:spPr>
          <a:xfrm>
            <a:off x="2549525" y="871538"/>
            <a:ext cx="7802563" cy="5851525"/>
          </a:xfrm>
          <a:prstGeom prst="rect">
            <a:avLst/>
          </a:prstGeom>
          <a:noFill/>
          <a:ln>
            <a:noFill/>
          </a:ln>
        </p:spPr>
      </p:sp>
      <p:sp>
        <p:nvSpPr>
          <p:cNvPr id="24" name="Google Shape;24;p25"/>
          <p:cNvSpPr txBox="1">
            <a:spLocks noGrp="1"/>
          </p:cNvSpPr>
          <p:nvPr>
            <p:ph type="body" idx="1"/>
          </p:nvPr>
        </p:nvSpPr>
        <p:spPr>
          <a:xfrm>
            <a:off x="2549525" y="7634288"/>
            <a:ext cx="7802563" cy="1144587"/>
          </a:xfrm>
          <a:prstGeom prst="rect">
            <a:avLst/>
          </a:prstGeom>
          <a:noFill/>
          <a:ln>
            <a:noFill/>
          </a:ln>
        </p:spPr>
        <p:txBody>
          <a:bodyPr spcFirstLastPara="1" wrap="square" lIns="50800" tIns="50800" rIns="50800" bIns="50800" anchor="t" anchorCtr="0">
            <a:noAutofit/>
          </a:bodyPr>
          <a:lstStyle>
            <a:lvl1pPr marL="457200" lvl="0" indent="-228600" algn="ctr">
              <a:spcBef>
                <a:spcPts val="0"/>
              </a:spcBef>
              <a:spcAft>
                <a:spcPts val="0"/>
              </a:spcAft>
              <a:buClr>
                <a:schemeClr val="dk1"/>
              </a:buClr>
              <a:buSzPts val="1400"/>
              <a:buFont typeface="Gill Sans"/>
              <a:buNone/>
              <a:defRPr sz="1400"/>
            </a:lvl1pPr>
            <a:lvl2pPr marL="914400" lvl="1" indent="-228600" algn="ctr">
              <a:spcBef>
                <a:spcPts val="0"/>
              </a:spcBef>
              <a:spcAft>
                <a:spcPts val="0"/>
              </a:spcAft>
              <a:buClr>
                <a:schemeClr val="dk1"/>
              </a:buClr>
              <a:buSzPts val="1200"/>
              <a:buFont typeface="Gill Sans"/>
              <a:buNone/>
              <a:defRPr sz="1200"/>
            </a:lvl2pPr>
            <a:lvl3pPr marL="1371600" lvl="2" indent="-228600" algn="ctr">
              <a:spcBef>
                <a:spcPts val="0"/>
              </a:spcBef>
              <a:spcAft>
                <a:spcPts val="0"/>
              </a:spcAft>
              <a:buClr>
                <a:schemeClr val="dk1"/>
              </a:buClr>
              <a:buSzPts val="1000"/>
              <a:buFont typeface="Gill Sans"/>
              <a:buNone/>
              <a:defRPr sz="1000"/>
            </a:lvl3pPr>
            <a:lvl4pPr marL="1828800" lvl="3" indent="-228600" algn="ctr">
              <a:spcBef>
                <a:spcPts val="0"/>
              </a:spcBef>
              <a:spcAft>
                <a:spcPts val="0"/>
              </a:spcAft>
              <a:buClr>
                <a:schemeClr val="dk1"/>
              </a:buClr>
              <a:buSzPts val="900"/>
              <a:buFont typeface="Gill Sans"/>
              <a:buNone/>
              <a:defRPr sz="900"/>
            </a:lvl4pPr>
            <a:lvl5pPr marL="2286000" lvl="4" indent="-228600" algn="ctr">
              <a:spcBef>
                <a:spcPts val="0"/>
              </a:spcBef>
              <a:spcAft>
                <a:spcPts val="0"/>
              </a:spcAft>
              <a:buClr>
                <a:schemeClr val="dk1"/>
              </a:buClr>
              <a:buSzPts val="900"/>
              <a:buFont typeface="Gill Sans"/>
              <a:buNone/>
              <a:defRPr sz="900"/>
            </a:lvl5pPr>
            <a:lvl6pPr marL="2743200" lvl="5" indent="-228600" algn="ctr">
              <a:spcBef>
                <a:spcPts val="0"/>
              </a:spcBef>
              <a:spcAft>
                <a:spcPts val="0"/>
              </a:spcAft>
              <a:buClr>
                <a:schemeClr val="dk1"/>
              </a:buClr>
              <a:buSzPts val="900"/>
              <a:buFont typeface="Gill Sans"/>
              <a:buNone/>
              <a:defRPr sz="900"/>
            </a:lvl6pPr>
            <a:lvl7pPr marL="3200400" lvl="6" indent="-228600" algn="ctr">
              <a:spcBef>
                <a:spcPts val="0"/>
              </a:spcBef>
              <a:spcAft>
                <a:spcPts val="0"/>
              </a:spcAft>
              <a:buClr>
                <a:schemeClr val="dk1"/>
              </a:buClr>
              <a:buSzPts val="900"/>
              <a:buFont typeface="Gill Sans"/>
              <a:buNone/>
              <a:defRPr sz="900"/>
            </a:lvl7pPr>
            <a:lvl8pPr marL="3657600" lvl="7" indent="-228600" algn="ctr">
              <a:spcBef>
                <a:spcPts val="0"/>
              </a:spcBef>
              <a:spcAft>
                <a:spcPts val="0"/>
              </a:spcAft>
              <a:buClr>
                <a:schemeClr val="dk1"/>
              </a:buClr>
              <a:buSzPts val="900"/>
              <a:buFont typeface="Gill Sans"/>
              <a:buNone/>
              <a:defRPr sz="900"/>
            </a:lvl8pPr>
            <a:lvl9pPr marL="4114800" lvl="8" indent="-228600" algn="ctr">
              <a:spcBef>
                <a:spcPts val="0"/>
              </a:spcBef>
              <a:spcAft>
                <a:spcPts val="0"/>
              </a:spcAft>
              <a:buClr>
                <a:schemeClr val="dk1"/>
              </a:buClr>
              <a:buSzPts val="900"/>
              <a:buFont typeface="Gill Sans"/>
              <a:buNone/>
              <a:defRPr sz="900"/>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25"/>
        <p:cNvGrpSpPr/>
        <p:nvPr/>
      </p:nvGrpSpPr>
      <p:grpSpPr>
        <a:xfrm>
          <a:off x="0" y="0"/>
          <a:ext cx="0" cy="0"/>
          <a:chOff x="0" y="0"/>
          <a:chExt cx="0" cy="0"/>
        </a:xfrm>
      </p:grpSpPr>
      <p:sp>
        <p:nvSpPr>
          <p:cNvPr id="26" name="Google Shape;26;p26"/>
          <p:cNvSpPr txBox="1">
            <a:spLocks noGrp="1"/>
          </p:cNvSpPr>
          <p:nvPr>
            <p:ph type="title"/>
          </p:nvPr>
        </p:nvSpPr>
        <p:spPr>
          <a:xfrm>
            <a:off x="650875" y="388938"/>
            <a:ext cx="4278313" cy="1652587"/>
          </a:xfrm>
          <a:prstGeom prst="rect">
            <a:avLst/>
          </a:prstGeom>
          <a:noFill/>
          <a:ln>
            <a:noFill/>
          </a:ln>
        </p:spPr>
        <p:txBody>
          <a:bodyPr spcFirstLastPara="1" wrap="square" lIns="50800" tIns="50800" rIns="50800" bIns="50800" anchor="b" anchorCtr="0">
            <a:noAutofit/>
          </a:bodyPr>
          <a:lstStyle>
            <a:lvl1pPr lvl="0" algn="l">
              <a:spcBef>
                <a:spcPts val="0"/>
              </a:spcBef>
              <a:spcAft>
                <a:spcPts val="0"/>
              </a:spcAft>
              <a:buSzPts val="1400"/>
              <a:buNone/>
              <a:defRPr sz="2000" b="1"/>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7" name="Google Shape;27;p26"/>
          <p:cNvSpPr txBox="1">
            <a:spLocks noGrp="1"/>
          </p:cNvSpPr>
          <p:nvPr>
            <p:ph type="body" idx="1"/>
          </p:nvPr>
        </p:nvSpPr>
        <p:spPr>
          <a:xfrm>
            <a:off x="5084763" y="388938"/>
            <a:ext cx="7269162" cy="8323262"/>
          </a:xfrm>
          <a:prstGeom prst="rect">
            <a:avLst/>
          </a:prstGeom>
          <a:noFill/>
          <a:ln>
            <a:noFill/>
          </a:ln>
        </p:spPr>
        <p:txBody>
          <a:bodyPr spcFirstLastPara="1" wrap="square" lIns="50800" tIns="50800" rIns="50800" bIns="50800" anchor="t" anchorCtr="0">
            <a:noAutofit/>
          </a:bodyPr>
          <a:lstStyle>
            <a:lvl1pPr marL="457200" lvl="0" indent="-228600" algn="ctr">
              <a:spcBef>
                <a:spcPts val="0"/>
              </a:spcBef>
              <a:spcAft>
                <a:spcPts val="0"/>
              </a:spcAft>
              <a:buSzPts val="1400"/>
              <a:buNone/>
              <a:defRPr sz="3200"/>
            </a:lvl1pPr>
            <a:lvl2pPr marL="914400" lvl="1" indent="-228600" algn="ctr">
              <a:spcBef>
                <a:spcPts val="0"/>
              </a:spcBef>
              <a:spcAft>
                <a:spcPts val="0"/>
              </a:spcAft>
              <a:buSzPts val="1400"/>
              <a:buNone/>
              <a:defRPr sz="2800"/>
            </a:lvl2pPr>
            <a:lvl3pPr marL="1371600" lvl="2" indent="-228600" algn="ctr">
              <a:spcBef>
                <a:spcPts val="0"/>
              </a:spcBef>
              <a:spcAft>
                <a:spcPts val="0"/>
              </a:spcAft>
              <a:buSzPts val="1400"/>
              <a:buNone/>
              <a:defRPr sz="2400"/>
            </a:lvl3pPr>
            <a:lvl4pPr marL="1828800" lvl="3" indent="-228600" algn="ctr">
              <a:spcBef>
                <a:spcPts val="0"/>
              </a:spcBef>
              <a:spcAft>
                <a:spcPts val="0"/>
              </a:spcAft>
              <a:buSzPts val="1400"/>
              <a:buNone/>
              <a:defRPr sz="2000"/>
            </a:lvl4pPr>
            <a:lvl5pPr marL="2286000" lvl="4" indent="-228600" algn="ctr">
              <a:spcBef>
                <a:spcPts val="0"/>
              </a:spcBef>
              <a:spcAft>
                <a:spcPts val="0"/>
              </a:spcAft>
              <a:buSzPts val="1400"/>
              <a:buNone/>
              <a:defRPr sz="2000"/>
            </a:lvl5pPr>
            <a:lvl6pPr marL="2743200" lvl="5" indent="-228600" algn="ctr">
              <a:spcBef>
                <a:spcPts val="0"/>
              </a:spcBef>
              <a:spcAft>
                <a:spcPts val="0"/>
              </a:spcAft>
              <a:buSzPts val="1400"/>
              <a:buNone/>
              <a:defRPr sz="2000"/>
            </a:lvl6pPr>
            <a:lvl7pPr marL="3200400" lvl="6" indent="-228600" algn="ctr">
              <a:spcBef>
                <a:spcPts val="0"/>
              </a:spcBef>
              <a:spcAft>
                <a:spcPts val="0"/>
              </a:spcAft>
              <a:buSzPts val="1400"/>
              <a:buNone/>
              <a:defRPr sz="2000"/>
            </a:lvl7pPr>
            <a:lvl8pPr marL="3657600" lvl="7" indent="-228600" algn="ctr">
              <a:spcBef>
                <a:spcPts val="0"/>
              </a:spcBef>
              <a:spcAft>
                <a:spcPts val="0"/>
              </a:spcAft>
              <a:buSzPts val="1400"/>
              <a:buNone/>
              <a:defRPr sz="2000"/>
            </a:lvl8pPr>
            <a:lvl9pPr marL="4114800" lvl="8" indent="-228600" algn="ctr">
              <a:spcBef>
                <a:spcPts val="0"/>
              </a:spcBef>
              <a:spcAft>
                <a:spcPts val="0"/>
              </a:spcAft>
              <a:buSzPts val="1400"/>
              <a:buNone/>
              <a:defRPr sz="2000"/>
            </a:lvl9pPr>
          </a:lstStyle>
          <a:p>
            <a:endParaRPr/>
          </a:p>
        </p:txBody>
      </p:sp>
      <p:sp>
        <p:nvSpPr>
          <p:cNvPr id="28" name="Google Shape;28;p26"/>
          <p:cNvSpPr txBox="1">
            <a:spLocks noGrp="1"/>
          </p:cNvSpPr>
          <p:nvPr>
            <p:ph type="body" idx="2"/>
          </p:nvPr>
        </p:nvSpPr>
        <p:spPr>
          <a:xfrm>
            <a:off x="650875" y="2041525"/>
            <a:ext cx="4278313" cy="6670675"/>
          </a:xfrm>
          <a:prstGeom prst="rect">
            <a:avLst/>
          </a:prstGeom>
          <a:noFill/>
          <a:ln>
            <a:noFill/>
          </a:ln>
        </p:spPr>
        <p:txBody>
          <a:bodyPr spcFirstLastPara="1" wrap="square" lIns="50800" tIns="50800" rIns="50800" bIns="50800" anchor="t" anchorCtr="0">
            <a:noAutofit/>
          </a:bodyPr>
          <a:lstStyle>
            <a:lvl1pPr marL="457200" lvl="0" indent="-228600" algn="ctr">
              <a:spcBef>
                <a:spcPts val="0"/>
              </a:spcBef>
              <a:spcAft>
                <a:spcPts val="0"/>
              </a:spcAft>
              <a:buClr>
                <a:schemeClr val="dk1"/>
              </a:buClr>
              <a:buSzPts val="1400"/>
              <a:buFont typeface="Gill Sans"/>
              <a:buNone/>
              <a:defRPr sz="1400"/>
            </a:lvl1pPr>
            <a:lvl2pPr marL="914400" lvl="1" indent="-228600" algn="ctr">
              <a:spcBef>
                <a:spcPts val="0"/>
              </a:spcBef>
              <a:spcAft>
                <a:spcPts val="0"/>
              </a:spcAft>
              <a:buClr>
                <a:schemeClr val="dk1"/>
              </a:buClr>
              <a:buSzPts val="1200"/>
              <a:buFont typeface="Gill Sans"/>
              <a:buNone/>
              <a:defRPr sz="1200"/>
            </a:lvl2pPr>
            <a:lvl3pPr marL="1371600" lvl="2" indent="-228600" algn="ctr">
              <a:spcBef>
                <a:spcPts val="0"/>
              </a:spcBef>
              <a:spcAft>
                <a:spcPts val="0"/>
              </a:spcAft>
              <a:buClr>
                <a:schemeClr val="dk1"/>
              </a:buClr>
              <a:buSzPts val="1000"/>
              <a:buFont typeface="Gill Sans"/>
              <a:buNone/>
              <a:defRPr sz="1000"/>
            </a:lvl3pPr>
            <a:lvl4pPr marL="1828800" lvl="3" indent="-228600" algn="ctr">
              <a:spcBef>
                <a:spcPts val="0"/>
              </a:spcBef>
              <a:spcAft>
                <a:spcPts val="0"/>
              </a:spcAft>
              <a:buClr>
                <a:schemeClr val="dk1"/>
              </a:buClr>
              <a:buSzPts val="900"/>
              <a:buFont typeface="Gill Sans"/>
              <a:buNone/>
              <a:defRPr sz="900"/>
            </a:lvl4pPr>
            <a:lvl5pPr marL="2286000" lvl="4" indent="-228600" algn="ctr">
              <a:spcBef>
                <a:spcPts val="0"/>
              </a:spcBef>
              <a:spcAft>
                <a:spcPts val="0"/>
              </a:spcAft>
              <a:buClr>
                <a:schemeClr val="dk1"/>
              </a:buClr>
              <a:buSzPts val="900"/>
              <a:buFont typeface="Gill Sans"/>
              <a:buNone/>
              <a:defRPr sz="900"/>
            </a:lvl5pPr>
            <a:lvl6pPr marL="2743200" lvl="5" indent="-228600" algn="ctr">
              <a:spcBef>
                <a:spcPts val="0"/>
              </a:spcBef>
              <a:spcAft>
                <a:spcPts val="0"/>
              </a:spcAft>
              <a:buClr>
                <a:schemeClr val="dk1"/>
              </a:buClr>
              <a:buSzPts val="900"/>
              <a:buFont typeface="Gill Sans"/>
              <a:buNone/>
              <a:defRPr sz="900"/>
            </a:lvl6pPr>
            <a:lvl7pPr marL="3200400" lvl="6" indent="-228600" algn="ctr">
              <a:spcBef>
                <a:spcPts val="0"/>
              </a:spcBef>
              <a:spcAft>
                <a:spcPts val="0"/>
              </a:spcAft>
              <a:buClr>
                <a:schemeClr val="dk1"/>
              </a:buClr>
              <a:buSzPts val="900"/>
              <a:buFont typeface="Gill Sans"/>
              <a:buNone/>
              <a:defRPr sz="900"/>
            </a:lvl7pPr>
            <a:lvl8pPr marL="3657600" lvl="7" indent="-228600" algn="ctr">
              <a:spcBef>
                <a:spcPts val="0"/>
              </a:spcBef>
              <a:spcAft>
                <a:spcPts val="0"/>
              </a:spcAft>
              <a:buClr>
                <a:schemeClr val="dk1"/>
              </a:buClr>
              <a:buSzPts val="900"/>
              <a:buFont typeface="Gill Sans"/>
              <a:buNone/>
              <a:defRPr sz="900"/>
            </a:lvl8pPr>
            <a:lvl9pPr marL="4114800" lvl="8" indent="-228600" algn="ctr">
              <a:spcBef>
                <a:spcPts val="0"/>
              </a:spcBef>
              <a:spcAft>
                <a:spcPts val="0"/>
              </a:spcAft>
              <a:buClr>
                <a:schemeClr val="dk1"/>
              </a:buClr>
              <a:buSzPts val="900"/>
              <a:buFont typeface="Gill Sans"/>
              <a:buNone/>
              <a:defRPr sz="900"/>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9"/>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0"/>
        <p:cNvGrpSpPr/>
        <p:nvPr/>
      </p:nvGrpSpPr>
      <p:grpSpPr>
        <a:xfrm>
          <a:off x="0" y="0"/>
          <a:ext cx="0" cy="0"/>
          <a:chOff x="0" y="0"/>
          <a:chExt cx="0" cy="0"/>
        </a:xfrm>
      </p:grpSpPr>
      <p:sp>
        <p:nvSpPr>
          <p:cNvPr id="31" name="Google Shape;31;p28"/>
          <p:cNvSpPr txBox="1">
            <a:spLocks noGrp="1"/>
          </p:cNvSpPr>
          <p:nvPr>
            <p:ph type="title"/>
          </p:nvPr>
        </p:nvSpPr>
        <p:spPr>
          <a:xfrm>
            <a:off x="355600" y="2044700"/>
            <a:ext cx="12293600" cy="3238500"/>
          </a:xfrm>
          <a:prstGeom prst="rect">
            <a:avLst/>
          </a:prstGeom>
          <a:noFill/>
          <a:ln>
            <a:noFill/>
          </a:ln>
        </p:spPr>
        <p:txBody>
          <a:bodyPr spcFirstLastPara="1" wrap="square" lIns="50800" tIns="50800" rIns="50800" bIns="50800" anchor="b"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2"/>
        <p:cNvGrpSpPr/>
        <p:nvPr/>
      </p:nvGrpSpPr>
      <p:grpSpPr>
        <a:xfrm>
          <a:off x="0" y="0"/>
          <a:ext cx="0" cy="0"/>
          <a:chOff x="0" y="0"/>
          <a:chExt cx="0" cy="0"/>
        </a:xfrm>
      </p:grpSpPr>
      <p:sp>
        <p:nvSpPr>
          <p:cNvPr id="33" name="Google Shape;33;p29"/>
          <p:cNvSpPr txBox="1">
            <a:spLocks noGrp="1"/>
          </p:cNvSpPr>
          <p:nvPr>
            <p:ph type="title"/>
          </p:nvPr>
        </p:nvSpPr>
        <p:spPr>
          <a:xfrm>
            <a:off x="650875" y="390525"/>
            <a:ext cx="11703050" cy="1625600"/>
          </a:xfrm>
          <a:prstGeom prst="rect">
            <a:avLst/>
          </a:prstGeom>
          <a:noFill/>
          <a:ln>
            <a:noFill/>
          </a:ln>
        </p:spPr>
        <p:txBody>
          <a:bodyPr spcFirstLastPara="1" wrap="square" lIns="50800" tIns="50800" rIns="50800" bIns="50800" anchor="b"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34" name="Google Shape;34;p29"/>
          <p:cNvSpPr txBox="1">
            <a:spLocks noGrp="1"/>
          </p:cNvSpPr>
          <p:nvPr>
            <p:ph type="body" idx="1"/>
          </p:nvPr>
        </p:nvSpPr>
        <p:spPr>
          <a:xfrm>
            <a:off x="650875" y="2182813"/>
            <a:ext cx="5745163" cy="909637"/>
          </a:xfrm>
          <a:prstGeom prst="rect">
            <a:avLst/>
          </a:prstGeom>
          <a:noFill/>
          <a:ln>
            <a:noFill/>
          </a:ln>
        </p:spPr>
        <p:txBody>
          <a:bodyPr spcFirstLastPara="1" wrap="square" lIns="50800" tIns="50800" rIns="50800" bIns="50800" anchor="b" anchorCtr="0">
            <a:noAutofit/>
          </a:bodyPr>
          <a:lstStyle>
            <a:lvl1pPr marL="457200" lvl="0" indent="-228600" algn="ctr">
              <a:spcBef>
                <a:spcPts val="0"/>
              </a:spcBef>
              <a:spcAft>
                <a:spcPts val="0"/>
              </a:spcAft>
              <a:buClr>
                <a:schemeClr val="dk1"/>
              </a:buClr>
              <a:buSzPts val="2400"/>
              <a:buFont typeface="Gill Sans"/>
              <a:buNone/>
              <a:defRPr sz="2400" b="1"/>
            </a:lvl1pPr>
            <a:lvl2pPr marL="914400" lvl="1" indent="-228600" algn="ctr">
              <a:spcBef>
                <a:spcPts val="0"/>
              </a:spcBef>
              <a:spcAft>
                <a:spcPts val="0"/>
              </a:spcAft>
              <a:buClr>
                <a:schemeClr val="dk1"/>
              </a:buClr>
              <a:buSzPts val="2000"/>
              <a:buFont typeface="Gill Sans"/>
              <a:buNone/>
              <a:defRPr sz="2000" b="1"/>
            </a:lvl2pPr>
            <a:lvl3pPr marL="1371600" lvl="2" indent="-228600" algn="ctr">
              <a:spcBef>
                <a:spcPts val="0"/>
              </a:spcBef>
              <a:spcAft>
                <a:spcPts val="0"/>
              </a:spcAft>
              <a:buClr>
                <a:schemeClr val="dk1"/>
              </a:buClr>
              <a:buSzPts val="1800"/>
              <a:buFont typeface="Gill Sans"/>
              <a:buNone/>
              <a:defRPr sz="1800" b="1"/>
            </a:lvl3pPr>
            <a:lvl4pPr marL="1828800" lvl="3" indent="-228600" algn="ctr">
              <a:spcBef>
                <a:spcPts val="0"/>
              </a:spcBef>
              <a:spcAft>
                <a:spcPts val="0"/>
              </a:spcAft>
              <a:buClr>
                <a:schemeClr val="dk1"/>
              </a:buClr>
              <a:buSzPts val="1600"/>
              <a:buFont typeface="Gill Sans"/>
              <a:buNone/>
              <a:defRPr sz="1600" b="1"/>
            </a:lvl4pPr>
            <a:lvl5pPr marL="2286000" lvl="4" indent="-228600" algn="ctr">
              <a:spcBef>
                <a:spcPts val="0"/>
              </a:spcBef>
              <a:spcAft>
                <a:spcPts val="0"/>
              </a:spcAft>
              <a:buClr>
                <a:schemeClr val="dk1"/>
              </a:buClr>
              <a:buSzPts val="1600"/>
              <a:buFont typeface="Gill Sans"/>
              <a:buNone/>
              <a:defRPr sz="1600" b="1"/>
            </a:lvl5pPr>
            <a:lvl6pPr marL="2743200" lvl="5" indent="-228600" algn="ctr">
              <a:spcBef>
                <a:spcPts val="0"/>
              </a:spcBef>
              <a:spcAft>
                <a:spcPts val="0"/>
              </a:spcAft>
              <a:buClr>
                <a:schemeClr val="dk1"/>
              </a:buClr>
              <a:buSzPts val="1600"/>
              <a:buFont typeface="Gill Sans"/>
              <a:buNone/>
              <a:defRPr sz="1600" b="1"/>
            </a:lvl6pPr>
            <a:lvl7pPr marL="3200400" lvl="6" indent="-228600" algn="ctr">
              <a:spcBef>
                <a:spcPts val="0"/>
              </a:spcBef>
              <a:spcAft>
                <a:spcPts val="0"/>
              </a:spcAft>
              <a:buClr>
                <a:schemeClr val="dk1"/>
              </a:buClr>
              <a:buSzPts val="1600"/>
              <a:buFont typeface="Gill Sans"/>
              <a:buNone/>
              <a:defRPr sz="1600" b="1"/>
            </a:lvl7pPr>
            <a:lvl8pPr marL="3657600" lvl="7" indent="-228600" algn="ctr">
              <a:spcBef>
                <a:spcPts val="0"/>
              </a:spcBef>
              <a:spcAft>
                <a:spcPts val="0"/>
              </a:spcAft>
              <a:buClr>
                <a:schemeClr val="dk1"/>
              </a:buClr>
              <a:buSzPts val="1600"/>
              <a:buFont typeface="Gill Sans"/>
              <a:buNone/>
              <a:defRPr sz="1600" b="1"/>
            </a:lvl8pPr>
            <a:lvl9pPr marL="4114800" lvl="8" indent="-228600" algn="ctr">
              <a:spcBef>
                <a:spcPts val="0"/>
              </a:spcBef>
              <a:spcAft>
                <a:spcPts val="0"/>
              </a:spcAft>
              <a:buClr>
                <a:schemeClr val="dk1"/>
              </a:buClr>
              <a:buSzPts val="1600"/>
              <a:buFont typeface="Gill Sans"/>
              <a:buNone/>
              <a:defRPr sz="1600" b="1"/>
            </a:lvl9pPr>
          </a:lstStyle>
          <a:p>
            <a:endParaRPr/>
          </a:p>
        </p:txBody>
      </p:sp>
      <p:sp>
        <p:nvSpPr>
          <p:cNvPr id="35" name="Google Shape;35;p29"/>
          <p:cNvSpPr txBox="1">
            <a:spLocks noGrp="1"/>
          </p:cNvSpPr>
          <p:nvPr>
            <p:ph type="body" idx="2"/>
          </p:nvPr>
        </p:nvSpPr>
        <p:spPr>
          <a:xfrm>
            <a:off x="650875" y="3092450"/>
            <a:ext cx="5745163" cy="5619750"/>
          </a:xfrm>
          <a:prstGeom prst="rect">
            <a:avLst/>
          </a:prstGeom>
          <a:noFill/>
          <a:ln>
            <a:noFill/>
          </a:ln>
        </p:spPr>
        <p:txBody>
          <a:bodyPr spcFirstLastPara="1" wrap="square" lIns="50800" tIns="50800" rIns="50800" bIns="50800" anchor="t" anchorCtr="0">
            <a:noAutofit/>
          </a:bodyPr>
          <a:lstStyle>
            <a:lvl1pPr marL="457200" lvl="0" indent="-228600" algn="ctr">
              <a:spcBef>
                <a:spcPts val="0"/>
              </a:spcBef>
              <a:spcAft>
                <a:spcPts val="0"/>
              </a:spcAft>
              <a:buSzPts val="1400"/>
              <a:buNone/>
              <a:defRPr sz="2400"/>
            </a:lvl1pPr>
            <a:lvl2pPr marL="914400" lvl="1" indent="-228600" algn="ctr">
              <a:spcBef>
                <a:spcPts val="0"/>
              </a:spcBef>
              <a:spcAft>
                <a:spcPts val="0"/>
              </a:spcAft>
              <a:buSzPts val="1400"/>
              <a:buNone/>
              <a:defRPr sz="2000"/>
            </a:lvl2pPr>
            <a:lvl3pPr marL="1371600" lvl="2" indent="-228600" algn="ctr">
              <a:spcBef>
                <a:spcPts val="0"/>
              </a:spcBef>
              <a:spcAft>
                <a:spcPts val="0"/>
              </a:spcAft>
              <a:buSzPts val="1400"/>
              <a:buNone/>
              <a:defRPr sz="1800"/>
            </a:lvl3pPr>
            <a:lvl4pPr marL="1828800" lvl="3" indent="-228600" algn="ctr">
              <a:spcBef>
                <a:spcPts val="0"/>
              </a:spcBef>
              <a:spcAft>
                <a:spcPts val="0"/>
              </a:spcAft>
              <a:buSzPts val="1400"/>
              <a:buNone/>
              <a:defRPr sz="1600"/>
            </a:lvl4pPr>
            <a:lvl5pPr marL="2286000" lvl="4" indent="-228600" algn="ctr">
              <a:spcBef>
                <a:spcPts val="0"/>
              </a:spcBef>
              <a:spcAft>
                <a:spcPts val="0"/>
              </a:spcAft>
              <a:buSzPts val="1400"/>
              <a:buNone/>
              <a:defRPr sz="1600"/>
            </a:lvl5pPr>
            <a:lvl6pPr marL="2743200" lvl="5" indent="-228600" algn="ctr">
              <a:spcBef>
                <a:spcPts val="0"/>
              </a:spcBef>
              <a:spcAft>
                <a:spcPts val="0"/>
              </a:spcAft>
              <a:buSzPts val="1400"/>
              <a:buNone/>
              <a:defRPr sz="1600"/>
            </a:lvl6pPr>
            <a:lvl7pPr marL="3200400" lvl="6" indent="-228600" algn="ctr">
              <a:spcBef>
                <a:spcPts val="0"/>
              </a:spcBef>
              <a:spcAft>
                <a:spcPts val="0"/>
              </a:spcAft>
              <a:buSzPts val="1400"/>
              <a:buNone/>
              <a:defRPr sz="1600"/>
            </a:lvl7pPr>
            <a:lvl8pPr marL="3657600" lvl="7" indent="-228600" algn="ctr">
              <a:spcBef>
                <a:spcPts val="0"/>
              </a:spcBef>
              <a:spcAft>
                <a:spcPts val="0"/>
              </a:spcAft>
              <a:buSzPts val="1400"/>
              <a:buNone/>
              <a:defRPr sz="1600"/>
            </a:lvl8pPr>
            <a:lvl9pPr marL="4114800" lvl="8" indent="-228600" algn="ctr">
              <a:spcBef>
                <a:spcPts val="0"/>
              </a:spcBef>
              <a:spcAft>
                <a:spcPts val="0"/>
              </a:spcAft>
              <a:buSzPts val="1400"/>
              <a:buNone/>
              <a:defRPr sz="1600"/>
            </a:lvl9pPr>
          </a:lstStyle>
          <a:p>
            <a:endParaRPr/>
          </a:p>
        </p:txBody>
      </p:sp>
      <p:sp>
        <p:nvSpPr>
          <p:cNvPr id="36" name="Google Shape;36;p29"/>
          <p:cNvSpPr txBox="1">
            <a:spLocks noGrp="1"/>
          </p:cNvSpPr>
          <p:nvPr>
            <p:ph type="body" idx="3"/>
          </p:nvPr>
        </p:nvSpPr>
        <p:spPr>
          <a:xfrm>
            <a:off x="6605588" y="2182813"/>
            <a:ext cx="5748337" cy="909637"/>
          </a:xfrm>
          <a:prstGeom prst="rect">
            <a:avLst/>
          </a:prstGeom>
          <a:noFill/>
          <a:ln>
            <a:noFill/>
          </a:ln>
        </p:spPr>
        <p:txBody>
          <a:bodyPr spcFirstLastPara="1" wrap="square" lIns="50800" tIns="50800" rIns="50800" bIns="50800" anchor="b" anchorCtr="0">
            <a:noAutofit/>
          </a:bodyPr>
          <a:lstStyle>
            <a:lvl1pPr marL="457200" lvl="0" indent="-228600" algn="ctr">
              <a:spcBef>
                <a:spcPts val="0"/>
              </a:spcBef>
              <a:spcAft>
                <a:spcPts val="0"/>
              </a:spcAft>
              <a:buClr>
                <a:schemeClr val="dk1"/>
              </a:buClr>
              <a:buSzPts val="2400"/>
              <a:buFont typeface="Gill Sans"/>
              <a:buNone/>
              <a:defRPr sz="2400" b="1"/>
            </a:lvl1pPr>
            <a:lvl2pPr marL="914400" lvl="1" indent="-228600" algn="ctr">
              <a:spcBef>
                <a:spcPts val="0"/>
              </a:spcBef>
              <a:spcAft>
                <a:spcPts val="0"/>
              </a:spcAft>
              <a:buClr>
                <a:schemeClr val="dk1"/>
              </a:buClr>
              <a:buSzPts val="2000"/>
              <a:buFont typeface="Gill Sans"/>
              <a:buNone/>
              <a:defRPr sz="2000" b="1"/>
            </a:lvl2pPr>
            <a:lvl3pPr marL="1371600" lvl="2" indent="-228600" algn="ctr">
              <a:spcBef>
                <a:spcPts val="0"/>
              </a:spcBef>
              <a:spcAft>
                <a:spcPts val="0"/>
              </a:spcAft>
              <a:buClr>
                <a:schemeClr val="dk1"/>
              </a:buClr>
              <a:buSzPts val="1800"/>
              <a:buFont typeface="Gill Sans"/>
              <a:buNone/>
              <a:defRPr sz="1800" b="1"/>
            </a:lvl3pPr>
            <a:lvl4pPr marL="1828800" lvl="3" indent="-228600" algn="ctr">
              <a:spcBef>
                <a:spcPts val="0"/>
              </a:spcBef>
              <a:spcAft>
                <a:spcPts val="0"/>
              </a:spcAft>
              <a:buClr>
                <a:schemeClr val="dk1"/>
              </a:buClr>
              <a:buSzPts val="1600"/>
              <a:buFont typeface="Gill Sans"/>
              <a:buNone/>
              <a:defRPr sz="1600" b="1"/>
            </a:lvl4pPr>
            <a:lvl5pPr marL="2286000" lvl="4" indent="-228600" algn="ctr">
              <a:spcBef>
                <a:spcPts val="0"/>
              </a:spcBef>
              <a:spcAft>
                <a:spcPts val="0"/>
              </a:spcAft>
              <a:buClr>
                <a:schemeClr val="dk1"/>
              </a:buClr>
              <a:buSzPts val="1600"/>
              <a:buFont typeface="Gill Sans"/>
              <a:buNone/>
              <a:defRPr sz="1600" b="1"/>
            </a:lvl5pPr>
            <a:lvl6pPr marL="2743200" lvl="5" indent="-228600" algn="ctr">
              <a:spcBef>
                <a:spcPts val="0"/>
              </a:spcBef>
              <a:spcAft>
                <a:spcPts val="0"/>
              </a:spcAft>
              <a:buClr>
                <a:schemeClr val="dk1"/>
              </a:buClr>
              <a:buSzPts val="1600"/>
              <a:buFont typeface="Gill Sans"/>
              <a:buNone/>
              <a:defRPr sz="1600" b="1"/>
            </a:lvl6pPr>
            <a:lvl7pPr marL="3200400" lvl="6" indent="-228600" algn="ctr">
              <a:spcBef>
                <a:spcPts val="0"/>
              </a:spcBef>
              <a:spcAft>
                <a:spcPts val="0"/>
              </a:spcAft>
              <a:buClr>
                <a:schemeClr val="dk1"/>
              </a:buClr>
              <a:buSzPts val="1600"/>
              <a:buFont typeface="Gill Sans"/>
              <a:buNone/>
              <a:defRPr sz="1600" b="1"/>
            </a:lvl7pPr>
            <a:lvl8pPr marL="3657600" lvl="7" indent="-228600" algn="ctr">
              <a:spcBef>
                <a:spcPts val="0"/>
              </a:spcBef>
              <a:spcAft>
                <a:spcPts val="0"/>
              </a:spcAft>
              <a:buClr>
                <a:schemeClr val="dk1"/>
              </a:buClr>
              <a:buSzPts val="1600"/>
              <a:buFont typeface="Gill Sans"/>
              <a:buNone/>
              <a:defRPr sz="1600" b="1"/>
            </a:lvl8pPr>
            <a:lvl9pPr marL="4114800" lvl="8" indent="-228600" algn="ctr">
              <a:spcBef>
                <a:spcPts val="0"/>
              </a:spcBef>
              <a:spcAft>
                <a:spcPts val="0"/>
              </a:spcAft>
              <a:buClr>
                <a:schemeClr val="dk1"/>
              </a:buClr>
              <a:buSzPts val="1600"/>
              <a:buFont typeface="Gill Sans"/>
              <a:buNone/>
              <a:defRPr sz="1600" b="1"/>
            </a:lvl9pPr>
          </a:lstStyle>
          <a:p>
            <a:endParaRPr/>
          </a:p>
        </p:txBody>
      </p:sp>
      <p:sp>
        <p:nvSpPr>
          <p:cNvPr id="37" name="Google Shape;37;p29"/>
          <p:cNvSpPr txBox="1">
            <a:spLocks noGrp="1"/>
          </p:cNvSpPr>
          <p:nvPr>
            <p:ph type="body" idx="4"/>
          </p:nvPr>
        </p:nvSpPr>
        <p:spPr>
          <a:xfrm>
            <a:off x="6605588" y="3092450"/>
            <a:ext cx="5748337" cy="5619750"/>
          </a:xfrm>
          <a:prstGeom prst="rect">
            <a:avLst/>
          </a:prstGeom>
          <a:noFill/>
          <a:ln>
            <a:noFill/>
          </a:ln>
        </p:spPr>
        <p:txBody>
          <a:bodyPr spcFirstLastPara="1" wrap="square" lIns="50800" tIns="50800" rIns="50800" bIns="50800" anchor="t" anchorCtr="0">
            <a:noAutofit/>
          </a:bodyPr>
          <a:lstStyle>
            <a:lvl1pPr marL="457200" lvl="0" indent="-228600" algn="ctr">
              <a:spcBef>
                <a:spcPts val="0"/>
              </a:spcBef>
              <a:spcAft>
                <a:spcPts val="0"/>
              </a:spcAft>
              <a:buSzPts val="1400"/>
              <a:buNone/>
              <a:defRPr sz="2400"/>
            </a:lvl1pPr>
            <a:lvl2pPr marL="914400" lvl="1" indent="-228600" algn="ctr">
              <a:spcBef>
                <a:spcPts val="0"/>
              </a:spcBef>
              <a:spcAft>
                <a:spcPts val="0"/>
              </a:spcAft>
              <a:buSzPts val="1400"/>
              <a:buNone/>
              <a:defRPr sz="2000"/>
            </a:lvl2pPr>
            <a:lvl3pPr marL="1371600" lvl="2" indent="-228600" algn="ctr">
              <a:spcBef>
                <a:spcPts val="0"/>
              </a:spcBef>
              <a:spcAft>
                <a:spcPts val="0"/>
              </a:spcAft>
              <a:buSzPts val="1400"/>
              <a:buNone/>
              <a:defRPr sz="1800"/>
            </a:lvl3pPr>
            <a:lvl4pPr marL="1828800" lvl="3" indent="-228600" algn="ctr">
              <a:spcBef>
                <a:spcPts val="0"/>
              </a:spcBef>
              <a:spcAft>
                <a:spcPts val="0"/>
              </a:spcAft>
              <a:buSzPts val="1400"/>
              <a:buNone/>
              <a:defRPr sz="1600"/>
            </a:lvl4pPr>
            <a:lvl5pPr marL="2286000" lvl="4" indent="-228600" algn="ctr">
              <a:spcBef>
                <a:spcPts val="0"/>
              </a:spcBef>
              <a:spcAft>
                <a:spcPts val="0"/>
              </a:spcAft>
              <a:buSzPts val="1400"/>
              <a:buNone/>
              <a:defRPr sz="1600"/>
            </a:lvl5pPr>
            <a:lvl6pPr marL="2743200" lvl="5" indent="-228600" algn="ctr">
              <a:spcBef>
                <a:spcPts val="0"/>
              </a:spcBef>
              <a:spcAft>
                <a:spcPts val="0"/>
              </a:spcAft>
              <a:buSzPts val="1400"/>
              <a:buNone/>
              <a:defRPr sz="1600"/>
            </a:lvl6pPr>
            <a:lvl7pPr marL="3200400" lvl="6" indent="-228600" algn="ctr">
              <a:spcBef>
                <a:spcPts val="0"/>
              </a:spcBef>
              <a:spcAft>
                <a:spcPts val="0"/>
              </a:spcAft>
              <a:buSzPts val="1400"/>
              <a:buNone/>
              <a:defRPr sz="1600"/>
            </a:lvl7pPr>
            <a:lvl8pPr marL="3657600" lvl="7" indent="-228600" algn="ctr">
              <a:spcBef>
                <a:spcPts val="0"/>
              </a:spcBef>
              <a:spcAft>
                <a:spcPts val="0"/>
              </a:spcAft>
              <a:buSzPts val="1400"/>
              <a:buNone/>
              <a:defRPr sz="1600"/>
            </a:lvl8pPr>
            <a:lvl9pPr marL="4114800" lvl="8" indent="-228600" algn="ctr">
              <a:spcBef>
                <a:spcPts val="0"/>
              </a:spcBef>
              <a:spcAft>
                <a:spcPts val="0"/>
              </a:spcAft>
              <a:buSzPts val="1400"/>
              <a:buNone/>
              <a:defRPr sz="1600"/>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8"/>
        <p:cNvGrpSpPr/>
        <p:nvPr/>
      </p:nvGrpSpPr>
      <p:grpSpPr>
        <a:xfrm>
          <a:off x="0" y="0"/>
          <a:ext cx="0" cy="0"/>
          <a:chOff x="0" y="0"/>
          <a:chExt cx="0" cy="0"/>
        </a:xfrm>
      </p:grpSpPr>
      <p:sp>
        <p:nvSpPr>
          <p:cNvPr id="39" name="Google Shape;39;p30"/>
          <p:cNvSpPr txBox="1">
            <a:spLocks noGrp="1"/>
          </p:cNvSpPr>
          <p:nvPr>
            <p:ph type="title"/>
          </p:nvPr>
        </p:nvSpPr>
        <p:spPr>
          <a:xfrm>
            <a:off x="355600" y="2044700"/>
            <a:ext cx="12293600" cy="3238500"/>
          </a:xfrm>
          <a:prstGeom prst="rect">
            <a:avLst/>
          </a:prstGeom>
          <a:noFill/>
          <a:ln>
            <a:noFill/>
          </a:ln>
        </p:spPr>
        <p:txBody>
          <a:bodyPr spcFirstLastPara="1" wrap="square" lIns="50800" tIns="50800" rIns="50800" bIns="50800" anchor="b"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40" name="Google Shape;40;p30"/>
          <p:cNvSpPr txBox="1">
            <a:spLocks noGrp="1"/>
          </p:cNvSpPr>
          <p:nvPr>
            <p:ph type="body" idx="1"/>
          </p:nvPr>
        </p:nvSpPr>
        <p:spPr>
          <a:xfrm>
            <a:off x="355600" y="5270500"/>
            <a:ext cx="6070600" cy="1295400"/>
          </a:xfrm>
          <a:prstGeom prst="rect">
            <a:avLst/>
          </a:prstGeom>
          <a:noFill/>
          <a:ln>
            <a:noFill/>
          </a:ln>
        </p:spPr>
        <p:txBody>
          <a:bodyPr spcFirstLastPara="1" wrap="square" lIns="50800" tIns="50800" rIns="50800" bIns="50800" anchor="t" anchorCtr="0">
            <a:noAutofit/>
          </a:bodyPr>
          <a:lstStyle>
            <a:lvl1pPr marL="457200" lvl="0" indent="-228600" algn="ctr">
              <a:spcBef>
                <a:spcPts val="0"/>
              </a:spcBef>
              <a:spcAft>
                <a:spcPts val="0"/>
              </a:spcAft>
              <a:buSzPts val="1400"/>
              <a:buNone/>
              <a:defRPr sz="2800"/>
            </a:lvl1pPr>
            <a:lvl2pPr marL="914400" lvl="1" indent="-228600" algn="ctr">
              <a:spcBef>
                <a:spcPts val="0"/>
              </a:spcBef>
              <a:spcAft>
                <a:spcPts val="0"/>
              </a:spcAft>
              <a:buSzPts val="1400"/>
              <a:buNone/>
              <a:defRPr sz="2400"/>
            </a:lvl2pPr>
            <a:lvl3pPr marL="1371600" lvl="2" indent="-228600" algn="ctr">
              <a:spcBef>
                <a:spcPts val="0"/>
              </a:spcBef>
              <a:spcAft>
                <a:spcPts val="0"/>
              </a:spcAft>
              <a:buSzPts val="1400"/>
              <a:buNone/>
              <a:defRPr sz="2000"/>
            </a:lvl3pPr>
            <a:lvl4pPr marL="1828800" lvl="3" indent="-228600" algn="ctr">
              <a:spcBef>
                <a:spcPts val="0"/>
              </a:spcBef>
              <a:spcAft>
                <a:spcPts val="0"/>
              </a:spcAft>
              <a:buSzPts val="1400"/>
              <a:buNone/>
              <a:defRPr sz="1800"/>
            </a:lvl4pPr>
            <a:lvl5pPr marL="2286000" lvl="4" indent="-228600" algn="ctr">
              <a:spcBef>
                <a:spcPts val="0"/>
              </a:spcBef>
              <a:spcAft>
                <a:spcPts val="0"/>
              </a:spcAft>
              <a:buSzPts val="1400"/>
              <a:buNone/>
              <a:defRPr sz="1800"/>
            </a:lvl5pPr>
            <a:lvl6pPr marL="2743200" lvl="5" indent="-228600" algn="ctr">
              <a:spcBef>
                <a:spcPts val="0"/>
              </a:spcBef>
              <a:spcAft>
                <a:spcPts val="0"/>
              </a:spcAft>
              <a:buSzPts val="1400"/>
              <a:buNone/>
              <a:defRPr sz="1800"/>
            </a:lvl6pPr>
            <a:lvl7pPr marL="3200400" lvl="6" indent="-228600" algn="ctr">
              <a:spcBef>
                <a:spcPts val="0"/>
              </a:spcBef>
              <a:spcAft>
                <a:spcPts val="0"/>
              </a:spcAft>
              <a:buSzPts val="1400"/>
              <a:buNone/>
              <a:defRPr sz="1800"/>
            </a:lvl7pPr>
            <a:lvl8pPr marL="3657600" lvl="7" indent="-228600" algn="ctr">
              <a:spcBef>
                <a:spcPts val="0"/>
              </a:spcBef>
              <a:spcAft>
                <a:spcPts val="0"/>
              </a:spcAft>
              <a:buSzPts val="1400"/>
              <a:buNone/>
              <a:defRPr sz="1800"/>
            </a:lvl8pPr>
            <a:lvl9pPr marL="4114800" lvl="8" indent="-228600" algn="ctr">
              <a:spcBef>
                <a:spcPts val="0"/>
              </a:spcBef>
              <a:spcAft>
                <a:spcPts val="0"/>
              </a:spcAft>
              <a:buSzPts val="1400"/>
              <a:buNone/>
              <a:defRPr sz="1800"/>
            </a:lvl9pPr>
          </a:lstStyle>
          <a:p>
            <a:endParaRPr/>
          </a:p>
        </p:txBody>
      </p:sp>
      <p:sp>
        <p:nvSpPr>
          <p:cNvPr id="41" name="Google Shape;41;p30"/>
          <p:cNvSpPr txBox="1">
            <a:spLocks noGrp="1"/>
          </p:cNvSpPr>
          <p:nvPr>
            <p:ph type="body" idx="2"/>
          </p:nvPr>
        </p:nvSpPr>
        <p:spPr>
          <a:xfrm>
            <a:off x="6578600" y="5270500"/>
            <a:ext cx="6070600" cy="1295400"/>
          </a:xfrm>
          <a:prstGeom prst="rect">
            <a:avLst/>
          </a:prstGeom>
          <a:noFill/>
          <a:ln>
            <a:noFill/>
          </a:ln>
        </p:spPr>
        <p:txBody>
          <a:bodyPr spcFirstLastPara="1" wrap="square" lIns="50800" tIns="50800" rIns="50800" bIns="50800" anchor="t" anchorCtr="0">
            <a:noAutofit/>
          </a:bodyPr>
          <a:lstStyle>
            <a:lvl1pPr marL="457200" lvl="0" indent="-228600" algn="ctr">
              <a:spcBef>
                <a:spcPts val="0"/>
              </a:spcBef>
              <a:spcAft>
                <a:spcPts val="0"/>
              </a:spcAft>
              <a:buSzPts val="1400"/>
              <a:buNone/>
              <a:defRPr sz="2800"/>
            </a:lvl1pPr>
            <a:lvl2pPr marL="914400" lvl="1" indent="-228600" algn="ctr">
              <a:spcBef>
                <a:spcPts val="0"/>
              </a:spcBef>
              <a:spcAft>
                <a:spcPts val="0"/>
              </a:spcAft>
              <a:buSzPts val="1400"/>
              <a:buNone/>
              <a:defRPr sz="2400"/>
            </a:lvl2pPr>
            <a:lvl3pPr marL="1371600" lvl="2" indent="-228600" algn="ctr">
              <a:spcBef>
                <a:spcPts val="0"/>
              </a:spcBef>
              <a:spcAft>
                <a:spcPts val="0"/>
              </a:spcAft>
              <a:buSzPts val="1400"/>
              <a:buNone/>
              <a:defRPr sz="2000"/>
            </a:lvl3pPr>
            <a:lvl4pPr marL="1828800" lvl="3" indent="-228600" algn="ctr">
              <a:spcBef>
                <a:spcPts val="0"/>
              </a:spcBef>
              <a:spcAft>
                <a:spcPts val="0"/>
              </a:spcAft>
              <a:buSzPts val="1400"/>
              <a:buNone/>
              <a:defRPr sz="1800"/>
            </a:lvl4pPr>
            <a:lvl5pPr marL="2286000" lvl="4" indent="-228600" algn="ctr">
              <a:spcBef>
                <a:spcPts val="0"/>
              </a:spcBef>
              <a:spcAft>
                <a:spcPts val="0"/>
              </a:spcAft>
              <a:buSzPts val="1400"/>
              <a:buNone/>
              <a:defRPr sz="1800"/>
            </a:lvl5pPr>
            <a:lvl6pPr marL="2743200" lvl="5" indent="-228600" algn="ctr">
              <a:spcBef>
                <a:spcPts val="0"/>
              </a:spcBef>
              <a:spcAft>
                <a:spcPts val="0"/>
              </a:spcAft>
              <a:buSzPts val="1400"/>
              <a:buNone/>
              <a:defRPr sz="1800"/>
            </a:lvl6pPr>
            <a:lvl7pPr marL="3200400" lvl="6" indent="-228600" algn="ctr">
              <a:spcBef>
                <a:spcPts val="0"/>
              </a:spcBef>
              <a:spcAft>
                <a:spcPts val="0"/>
              </a:spcAft>
              <a:buSzPts val="1400"/>
              <a:buNone/>
              <a:defRPr sz="1800"/>
            </a:lvl7pPr>
            <a:lvl8pPr marL="3657600" lvl="7" indent="-228600" algn="ctr">
              <a:spcBef>
                <a:spcPts val="0"/>
              </a:spcBef>
              <a:spcAft>
                <a:spcPts val="0"/>
              </a:spcAft>
              <a:buSzPts val="1400"/>
              <a:buNone/>
              <a:defRPr sz="1800"/>
            </a:lvl8pPr>
            <a:lvl9pPr marL="4114800" lvl="8" indent="-228600" algn="ctr">
              <a:spcBef>
                <a:spcPts val="0"/>
              </a:spcBef>
              <a:spcAft>
                <a:spcPts val="0"/>
              </a:spcAft>
              <a:buSzPts val="1400"/>
              <a:buNone/>
              <a:defRPr sz="1800"/>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3">
            <a:alphaModFix/>
          </a:blip>
          <a:stretch>
            <a:fillRect/>
          </a:stretch>
        </a:blipFill>
        <a:effectLst/>
      </p:bgPr>
    </p:bg>
    <p:spTree>
      <p:nvGrpSpPr>
        <p:cNvPr id="1" name="Shape 9"/>
        <p:cNvGrpSpPr/>
        <p:nvPr/>
      </p:nvGrpSpPr>
      <p:grpSpPr>
        <a:xfrm>
          <a:off x="0" y="0"/>
          <a:ext cx="0" cy="0"/>
          <a:chOff x="0" y="0"/>
          <a:chExt cx="0" cy="0"/>
        </a:xfrm>
      </p:grpSpPr>
      <p:sp>
        <p:nvSpPr>
          <p:cNvPr id="10" name="Google Shape;10;p18"/>
          <p:cNvSpPr txBox="1">
            <a:spLocks noGrp="1"/>
          </p:cNvSpPr>
          <p:nvPr>
            <p:ph type="title"/>
          </p:nvPr>
        </p:nvSpPr>
        <p:spPr>
          <a:xfrm>
            <a:off x="355600" y="2044700"/>
            <a:ext cx="12293600" cy="3238500"/>
          </a:xfrm>
          <a:prstGeom prst="rect">
            <a:avLst/>
          </a:prstGeom>
          <a:noFill/>
          <a:ln>
            <a:noFill/>
          </a:ln>
        </p:spPr>
        <p:txBody>
          <a:bodyPr spcFirstLastPara="1" wrap="square" lIns="50800" tIns="50800" rIns="50800" bIns="50800" anchor="b" anchorCtr="0">
            <a:noAutofit/>
          </a:bodyPr>
          <a:lstStyle>
            <a:lvl1pPr marR="0" lvl="0" algn="ctr" rtl="0">
              <a:spcBef>
                <a:spcPts val="0"/>
              </a:spcBef>
              <a:spcAft>
                <a:spcPts val="0"/>
              </a:spcAft>
              <a:buSzPts val="1400"/>
              <a:buNone/>
              <a:defRPr sz="7200" b="0" i="0" u="none" strike="noStrike" cap="none">
                <a:solidFill>
                  <a:schemeClr val="dk1"/>
                </a:solidFill>
                <a:latin typeface="Gill Sans"/>
                <a:ea typeface="Gill Sans"/>
                <a:cs typeface="Gill Sans"/>
                <a:sym typeface="Gill Sans"/>
              </a:defRPr>
            </a:lvl1pPr>
            <a:lvl2pPr marR="0" lvl="1" algn="ctr" rtl="0">
              <a:spcBef>
                <a:spcPts val="0"/>
              </a:spcBef>
              <a:spcAft>
                <a:spcPts val="0"/>
              </a:spcAft>
              <a:buSzPts val="1400"/>
              <a:buNone/>
              <a:defRPr sz="7200" b="0" i="0" u="none" strike="noStrike" cap="none">
                <a:solidFill>
                  <a:schemeClr val="dk1"/>
                </a:solidFill>
                <a:latin typeface="Gill Sans"/>
                <a:ea typeface="Gill Sans"/>
                <a:cs typeface="Gill Sans"/>
                <a:sym typeface="Gill Sans"/>
              </a:defRPr>
            </a:lvl2pPr>
            <a:lvl3pPr marR="0" lvl="2" algn="ctr" rtl="0">
              <a:spcBef>
                <a:spcPts val="0"/>
              </a:spcBef>
              <a:spcAft>
                <a:spcPts val="0"/>
              </a:spcAft>
              <a:buSzPts val="1400"/>
              <a:buNone/>
              <a:defRPr sz="7200" b="0" i="0" u="none" strike="noStrike" cap="none">
                <a:solidFill>
                  <a:schemeClr val="dk1"/>
                </a:solidFill>
                <a:latin typeface="Gill Sans"/>
                <a:ea typeface="Gill Sans"/>
                <a:cs typeface="Gill Sans"/>
                <a:sym typeface="Gill Sans"/>
              </a:defRPr>
            </a:lvl3pPr>
            <a:lvl4pPr marR="0" lvl="3" algn="ctr" rtl="0">
              <a:spcBef>
                <a:spcPts val="0"/>
              </a:spcBef>
              <a:spcAft>
                <a:spcPts val="0"/>
              </a:spcAft>
              <a:buSzPts val="1400"/>
              <a:buNone/>
              <a:defRPr sz="7200" b="0" i="0" u="none" strike="noStrike" cap="none">
                <a:solidFill>
                  <a:schemeClr val="dk1"/>
                </a:solidFill>
                <a:latin typeface="Gill Sans"/>
                <a:ea typeface="Gill Sans"/>
                <a:cs typeface="Gill Sans"/>
                <a:sym typeface="Gill Sans"/>
              </a:defRPr>
            </a:lvl4pPr>
            <a:lvl5pPr marR="0" lvl="4" algn="ctr" rtl="0">
              <a:spcBef>
                <a:spcPts val="0"/>
              </a:spcBef>
              <a:spcAft>
                <a:spcPts val="0"/>
              </a:spcAft>
              <a:buSzPts val="1400"/>
              <a:buNone/>
              <a:defRPr sz="7200" b="0" i="0" u="none" strike="noStrike" cap="none">
                <a:solidFill>
                  <a:schemeClr val="dk1"/>
                </a:solidFill>
                <a:latin typeface="Gill Sans"/>
                <a:ea typeface="Gill Sans"/>
                <a:cs typeface="Gill Sans"/>
                <a:sym typeface="Gill Sans"/>
              </a:defRPr>
            </a:lvl5pPr>
            <a:lvl6pPr marR="0" lvl="5" algn="ctr" rtl="0">
              <a:spcBef>
                <a:spcPts val="0"/>
              </a:spcBef>
              <a:spcAft>
                <a:spcPts val="0"/>
              </a:spcAft>
              <a:buSzPts val="1400"/>
              <a:buNone/>
              <a:defRPr sz="7200" b="0" i="0" u="none" strike="noStrike" cap="none">
                <a:solidFill>
                  <a:schemeClr val="dk1"/>
                </a:solidFill>
                <a:latin typeface="Gill Sans"/>
                <a:ea typeface="Gill Sans"/>
                <a:cs typeface="Gill Sans"/>
                <a:sym typeface="Gill Sans"/>
              </a:defRPr>
            </a:lvl6pPr>
            <a:lvl7pPr marR="0" lvl="6" algn="ctr" rtl="0">
              <a:spcBef>
                <a:spcPts val="0"/>
              </a:spcBef>
              <a:spcAft>
                <a:spcPts val="0"/>
              </a:spcAft>
              <a:buSzPts val="1400"/>
              <a:buNone/>
              <a:defRPr sz="7200" b="0" i="0" u="none" strike="noStrike" cap="none">
                <a:solidFill>
                  <a:schemeClr val="dk1"/>
                </a:solidFill>
                <a:latin typeface="Gill Sans"/>
                <a:ea typeface="Gill Sans"/>
                <a:cs typeface="Gill Sans"/>
                <a:sym typeface="Gill Sans"/>
              </a:defRPr>
            </a:lvl7pPr>
            <a:lvl8pPr marR="0" lvl="7" algn="ctr" rtl="0">
              <a:spcBef>
                <a:spcPts val="0"/>
              </a:spcBef>
              <a:spcAft>
                <a:spcPts val="0"/>
              </a:spcAft>
              <a:buSzPts val="1400"/>
              <a:buNone/>
              <a:defRPr sz="7200" b="0" i="0" u="none" strike="noStrike" cap="none">
                <a:solidFill>
                  <a:schemeClr val="dk1"/>
                </a:solidFill>
                <a:latin typeface="Gill Sans"/>
                <a:ea typeface="Gill Sans"/>
                <a:cs typeface="Gill Sans"/>
                <a:sym typeface="Gill Sans"/>
              </a:defRPr>
            </a:lvl8pPr>
            <a:lvl9pPr marR="0" lvl="8" algn="ctr" rtl="0">
              <a:spcBef>
                <a:spcPts val="0"/>
              </a:spcBef>
              <a:spcAft>
                <a:spcPts val="0"/>
              </a:spcAft>
              <a:buSzPts val="1400"/>
              <a:buNone/>
              <a:defRPr sz="7200" b="0" i="0" u="none" strike="noStrike" cap="none">
                <a:solidFill>
                  <a:schemeClr val="dk1"/>
                </a:solidFill>
                <a:latin typeface="Gill Sans"/>
                <a:ea typeface="Gill Sans"/>
                <a:cs typeface="Gill Sans"/>
                <a:sym typeface="Gill Sans"/>
              </a:defRPr>
            </a:lvl9pPr>
          </a:lstStyle>
          <a:p>
            <a:endParaRPr/>
          </a:p>
        </p:txBody>
      </p:sp>
      <p:sp>
        <p:nvSpPr>
          <p:cNvPr id="11" name="Google Shape;11;p18"/>
          <p:cNvSpPr txBox="1">
            <a:spLocks noGrp="1"/>
          </p:cNvSpPr>
          <p:nvPr>
            <p:ph type="body" idx="1"/>
          </p:nvPr>
        </p:nvSpPr>
        <p:spPr>
          <a:xfrm>
            <a:off x="355600" y="5270500"/>
            <a:ext cx="12293600" cy="1295400"/>
          </a:xfrm>
          <a:prstGeom prst="rect">
            <a:avLst/>
          </a:prstGeom>
          <a:noFill/>
          <a:ln>
            <a:noFill/>
          </a:ln>
        </p:spPr>
        <p:txBody>
          <a:bodyPr spcFirstLastPara="1" wrap="square" lIns="50800" tIns="50800" rIns="50800" bIns="50800" anchor="t" anchorCtr="0">
            <a:noAutofit/>
          </a:bodyPr>
          <a:lstStyle>
            <a:lvl1pPr marL="457200" marR="0" lvl="0" indent="-228600" algn="ctr" rtl="0">
              <a:spcBef>
                <a:spcPts val="0"/>
              </a:spcBef>
              <a:spcAft>
                <a:spcPts val="0"/>
              </a:spcAft>
              <a:buSzPts val="1400"/>
              <a:buNone/>
              <a:defRPr sz="3800" b="0" i="0" u="none" strike="noStrike" cap="none">
                <a:solidFill>
                  <a:schemeClr val="dk1"/>
                </a:solidFill>
                <a:latin typeface="Gill Sans"/>
                <a:ea typeface="Gill Sans"/>
                <a:cs typeface="Gill Sans"/>
                <a:sym typeface="Gill Sans"/>
              </a:defRPr>
            </a:lvl1pPr>
            <a:lvl2pPr marL="914400" marR="0" lvl="1" indent="-228600" algn="ctr" rtl="0">
              <a:spcBef>
                <a:spcPts val="0"/>
              </a:spcBef>
              <a:spcAft>
                <a:spcPts val="0"/>
              </a:spcAft>
              <a:buSzPts val="1400"/>
              <a:buNone/>
              <a:defRPr sz="3800" b="0" i="0" u="none" strike="noStrike" cap="none">
                <a:solidFill>
                  <a:schemeClr val="dk1"/>
                </a:solidFill>
                <a:latin typeface="Gill Sans"/>
                <a:ea typeface="Gill Sans"/>
                <a:cs typeface="Gill Sans"/>
                <a:sym typeface="Gill Sans"/>
              </a:defRPr>
            </a:lvl2pPr>
            <a:lvl3pPr marL="1371600" marR="0" lvl="2" indent="-228600" algn="ctr" rtl="0">
              <a:spcBef>
                <a:spcPts val="0"/>
              </a:spcBef>
              <a:spcAft>
                <a:spcPts val="0"/>
              </a:spcAft>
              <a:buSzPts val="1400"/>
              <a:buNone/>
              <a:defRPr sz="3800" b="0" i="0" u="none" strike="noStrike" cap="none">
                <a:solidFill>
                  <a:schemeClr val="dk1"/>
                </a:solidFill>
                <a:latin typeface="Gill Sans"/>
                <a:ea typeface="Gill Sans"/>
                <a:cs typeface="Gill Sans"/>
                <a:sym typeface="Gill Sans"/>
              </a:defRPr>
            </a:lvl3pPr>
            <a:lvl4pPr marL="1828800" marR="0" lvl="3" indent="-228600" algn="ctr" rtl="0">
              <a:spcBef>
                <a:spcPts val="0"/>
              </a:spcBef>
              <a:spcAft>
                <a:spcPts val="0"/>
              </a:spcAft>
              <a:buSzPts val="1400"/>
              <a:buNone/>
              <a:defRPr sz="3800" b="0" i="0" u="none" strike="noStrike" cap="none">
                <a:solidFill>
                  <a:schemeClr val="dk1"/>
                </a:solidFill>
                <a:latin typeface="Gill Sans"/>
                <a:ea typeface="Gill Sans"/>
                <a:cs typeface="Gill Sans"/>
                <a:sym typeface="Gill Sans"/>
              </a:defRPr>
            </a:lvl4pPr>
            <a:lvl5pPr marL="2286000" marR="0" lvl="4" indent="-228600" algn="ctr" rtl="0">
              <a:spcBef>
                <a:spcPts val="0"/>
              </a:spcBef>
              <a:spcAft>
                <a:spcPts val="0"/>
              </a:spcAft>
              <a:buSzPts val="1400"/>
              <a:buNone/>
              <a:defRPr sz="3800" b="0" i="0" u="none" strike="noStrike" cap="none">
                <a:solidFill>
                  <a:schemeClr val="dk1"/>
                </a:solidFill>
                <a:latin typeface="Gill Sans"/>
                <a:ea typeface="Gill Sans"/>
                <a:cs typeface="Gill Sans"/>
                <a:sym typeface="Gill Sans"/>
              </a:defRPr>
            </a:lvl5pPr>
            <a:lvl6pPr marL="2743200" marR="0" lvl="5" indent="-228600" algn="ctr" rtl="0">
              <a:spcBef>
                <a:spcPts val="0"/>
              </a:spcBef>
              <a:spcAft>
                <a:spcPts val="0"/>
              </a:spcAft>
              <a:buSzPts val="1400"/>
              <a:buNone/>
              <a:defRPr sz="3800" b="0" i="0" u="none" strike="noStrike" cap="none">
                <a:solidFill>
                  <a:schemeClr val="dk1"/>
                </a:solidFill>
                <a:latin typeface="Gill Sans"/>
                <a:ea typeface="Gill Sans"/>
                <a:cs typeface="Gill Sans"/>
                <a:sym typeface="Gill Sans"/>
              </a:defRPr>
            </a:lvl6pPr>
            <a:lvl7pPr marL="3200400" marR="0" lvl="6" indent="-228600" algn="ctr" rtl="0">
              <a:spcBef>
                <a:spcPts val="0"/>
              </a:spcBef>
              <a:spcAft>
                <a:spcPts val="0"/>
              </a:spcAft>
              <a:buSzPts val="1400"/>
              <a:buNone/>
              <a:defRPr sz="3800" b="0" i="0" u="none" strike="noStrike" cap="none">
                <a:solidFill>
                  <a:schemeClr val="dk1"/>
                </a:solidFill>
                <a:latin typeface="Gill Sans"/>
                <a:ea typeface="Gill Sans"/>
                <a:cs typeface="Gill Sans"/>
                <a:sym typeface="Gill Sans"/>
              </a:defRPr>
            </a:lvl7pPr>
            <a:lvl8pPr marL="3657600" marR="0" lvl="7" indent="-228600" algn="ctr" rtl="0">
              <a:spcBef>
                <a:spcPts val="0"/>
              </a:spcBef>
              <a:spcAft>
                <a:spcPts val="0"/>
              </a:spcAft>
              <a:buSzPts val="1400"/>
              <a:buNone/>
              <a:defRPr sz="3800" b="0" i="0" u="none" strike="noStrike" cap="none">
                <a:solidFill>
                  <a:schemeClr val="dk1"/>
                </a:solidFill>
                <a:latin typeface="Gill Sans"/>
                <a:ea typeface="Gill Sans"/>
                <a:cs typeface="Gill Sans"/>
                <a:sym typeface="Gill Sans"/>
              </a:defRPr>
            </a:lvl8pPr>
            <a:lvl9pPr marL="4114800" marR="0" lvl="8" indent="-228600" algn="ctr" rtl="0">
              <a:spcBef>
                <a:spcPts val="0"/>
              </a:spcBef>
              <a:spcAft>
                <a:spcPts val="0"/>
              </a:spcAft>
              <a:buSzPts val="1400"/>
              <a:buNone/>
              <a:defRPr sz="3800" b="0" i="0" u="none" strike="noStrike" cap="none">
                <a:solidFill>
                  <a:schemeClr val="dk1"/>
                </a:solidFill>
                <a:latin typeface="Gill Sans"/>
                <a:ea typeface="Gill Sans"/>
                <a:cs typeface="Gill Sans"/>
                <a:sym typeface="Gill Sans"/>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8"/>
        <p:cNvGrpSpPr/>
        <p:nvPr/>
      </p:nvGrpSpPr>
      <p:grpSpPr>
        <a:xfrm>
          <a:off x="0" y="0"/>
          <a:ext cx="0" cy="0"/>
          <a:chOff x="0" y="0"/>
          <a:chExt cx="0" cy="0"/>
        </a:xfrm>
      </p:grpSpPr>
      <p:pic>
        <p:nvPicPr>
          <p:cNvPr id="49" name="Google Shape;49;p20"/>
          <p:cNvPicPr preferRelativeResize="0"/>
          <p:nvPr/>
        </p:nvPicPr>
        <p:blipFill rotWithShape="1">
          <a:blip r:embed="rId13">
            <a:alphaModFix/>
          </a:blip>
          <a:srcRect/>
          <a:stretch/>
        </p:blipFill>
        <p:spPr>
          <a:xfrm>
            <a:off x="0" y="-88900"/>
            <a:ext cx="13057187" cy="2540000"/>
          </a:xfrm>
          <a:prstGeom prst="rect">
            <a:avLst/>
          </a:prstGeom>
          <a:noFill/>
          <a:ln>
            <a:noFill/>
          </a:ln>
        </p:spPr>
      </p:pic>
      <p:sp>
        <p:nvSpPr>
          <p:cNvPr id="50" name="Google Shape;50;p20"/>
          <p:cNvSpPr txBox="1">
            <a:spLocks noGrp="1"/>
          </p:cNvSpPr>
          <p:nvPr>
            <p:ph type="title"/>
          </p:nvPr>
        </p:nvSpPr>
        <p:spPr>
          <a:xfrm>
            <a:off x="660400" y="571500"/>
            <a:ext cx="9309100" cy="838200"/>
          </a:xfrm>
          <a:prstGeom prst="rect">
            <a:avLst/>
          </a:prstGeom>
          <a:noFill/>
          <a:ln>
            <a:noFill/>
          </a:ln>
        </p:spPr>
        <p:txBody>
          <a:bodyPr spcFirstLastPara="1" wrap="square" lIns="50800" tIns="50800" rIns="50800" bIns="50800" anchor="t" anchorCtr="0">
            <a:noAutofit/>
          </a:bodyPr>
          <a:lstStyle>
            <a:lvl1pPr marR="0" lvl="0" algn="l" rtl="0">
              <a:spcBef>
                <a:spcPts val="0"/>
              </a:spcBef>
              <a:spcAft>
                <a:spcPts val="0"/>
              </a:spcAft>
              <a:buSzPts val="1400"/>
              <a:buNone/>
              <a:defRPr sz="4800" b="0" i="0" u="none" strike="noStrike" cap="none">
                <a:solidFill>
                  <a:srgbClr val="FFFFFF"/>
                </a:solidFill>
                <a:latin typeface="Helvetica Neue"/>
                <a:ea typeface="Helvetica Neue"/>
                <a:cs typeface="Helvetica Neue"/>
                <a:sym typeface="Helvetica Neue"/>
              </a:defRPr>
            </a:lvl1pPr>
            <a:lvl2pPr marR="0" lvl="1" algn="l" rtl="0">
              <a:spcBef>
                <a:spcPts val="0"/>
              </a:spcBef>
              <a:spcAft>
                <a:spcPts val="0"/>
              </a:spcAft>
              <a:buSzPts val="1400"/>
              <a:buNone/>
              <a:defRPr sz="4800" b="0" i="0" u="none" strike="noStrike" cap="none">
                <a:solidFill>
                  <a:srgbClr val="FFFFFF"/>
                </a:solidFill>
                <a:latin typeface="Helvetica Neue"/>
                <a:ea typeface="Helvetica Neue"/>
                <a:cs typeface="Helvetica Neue"/>
                <a:sym typeface="Helvetica Neue"/>
              </a:defRPr>
            </a:lvl2pPr>
            <a:lvl3pPr marR="0" lvl="2" algn="l" rtl="0">
              <a:spcBef>
                <a:spcPts val="0"/>
              </a:spcBef>
              <a:spcAft>
                <a:spcPts val="0"/>
              </a:spcAft>
              <a:buSzPts val="1400"/>
              <a:buNone/>
              <a:defRPr sz="4800" b="0" i="0" u="none" strike="noStrike" cap="none">
                <a:solidFill>
                  <a:srgbClr val="FFFFFF"/>
                </a:solidFill>
                <a:latin typeface="Helvetica Neue"/>
                <a:ea typeface="Helvetica Neue"/>
                <a:cs typeface="Helvetica Neue"/>
                <a:sym typeface="Helvetica Neue"/>
              </a:defRPr>
            </a:lvl3pPr>
            <a:lvl4pPr marR="0" lvl="3" algn="l" rtl="0">
              <a:spcBef>
                <a:spcPts val="0"/>
              </a:spcBef>
              <a:spcAft>
                <a:spcPts val="0"/>
              </a:spcAft>
              <a:buSzPts val="1400"/>
              <a:buNone/>
              <a:defRPr sz="4800" b="0" i="0" u="none" strike="noStrike" cap="none">
                <a:solidFill>
                  <a:srgbClr val="FFFFFF"/>
                </a:solidFill>
                <a:latin typeface="Helvetica Neue"/>
                <a:ea typeface="Helvetica Neue"/>
                <a:cs typeface="Helvetica Neue"/>
                <a:sym typeface="Helvetica Neue"/>
              </a:defRPr>
            </a:lvl4pPr>
            <a:lvl5pPr marR="0" lvl="4" algn="l" rtl="0">
              <a:spcBef>
                <a:spcPts val="0"/>
              </a:spcBef>
              <a:spcAft>
                <a:spcPts val="0"/>
              </a:spcAft>
              <a:buSzPts val="1400"/>
              <a:buNone/>
              <a:defRPr sz="4800" b="0" i="0" u="none" strike="noStrike" cap="none">
                <a:solidFill>
                  <a:srgbClr val="FFFFFF"/>
                </a:solidFill>
                <a:latin typeface="Helvetica Neue"/>
                <a:ea typeface="Helvetica Neue"/>
                <a:cs typeface="Helvetica Neue"/>
                <a:sym typeface="Helvetica Neue"/>
              </a:defRPr>
            </a:lvl5pPr>
            <a:lvl6pPr marR="0" lvl="5" algn="l" rtl="0">
              <a:spcBef>
                <a:spcPts val="0"/>
              </a:spcBef>
              <a:spcAft>
                <a:spcPts val="0"/>
              </a:spcAft>
              <a:buSzPts val="1400"/>
              <a:buNone/>
              <a:defRPr sz="4800" b="0" i="0" u="none" strike="noStrike" cap="none">
                <a:solidFill>
                  <a:srgbClr val="FFFFFF"/>
                </a:solidFill>
                <a:latin typeface="Helvetica Neue"/>
                <a:ea typeface="Helvetica Neue"/>
                <a:cs typeface="Helvetica Neue"/>
                <a:sym typeface="Helvetica Neue"/>
              </a:defRPr>
            </a:lvl6pPr>
            <a:lvl7pPr marR="0" lvl="6" algn="l" rtl="0">
              <a:spcBef>
                <a:spcPts val="0"/>
              </a:spcBef>
              <a:spcAft>
                <a:spcPts val="0"/>
              </a:spcAft>
              <a:buSzPts val="1400"/>
              <a:buNone/>
              <a:defRPr sz="4800" b="0" i="0" u="none" strike="noStrike" cap="none">
                <a:solidFill>
                  <a:srgbClr val="FFFFFF"/>
                </a:solidFill>
                <a:latin typeface="Helvetica Neue"/>
                <a:ea typeface="Helvetica Neue"/>
                <a:cs typeface="Helvetica Neue"/>
                <a:sym typeface="Helvetica Neue"/>
              </a:defRPr>
            </a:lvl7pPr>
            <a:lvl8pPr marR="0" lvl="7" algn="l" rtl="0">
              <a:spcBef>
                <a:spcPts val="0"/>
              </a:spcBef>
              <a:spcAft>
                <a:spcPts val="0"/>
              </a:spcAft>
              <a:buSzPts val="1400"/>
              <a:buNone/>
              <a:defRPr sz="4800" b="0" i="0" u="none" strike="noStrike" cap="none">
                <a:solidFill>
                  <a:srgbClr val="FFFFFF"/>
                </a:solidFill>
                <a:latin typeface="Helvetica Neue"/>
                <a:ea typeface="Helvetica Neue"/>
                <a:cs typeface="Helvetica Neue"/>
                <a:sym typeface="Helvetica Neue"/>
              </a:defRPr>
            </a:lvl8pPr>
            <a:lvl9pPr marR="0" lvl="8" algn="l" rtl="0">
              <a:spcBef>
                <a:spcPts val="0"/>
              </a:spcBef>
              <a:spcAft>
                <a:spcPts val="0"/>
              </a:spcAft>
              <a:buSzPts val="1400"/>
              <a:buNone/>
              <a:defRPr sz="4800" b="0" i="0" u="none" strike="noStrike" cap="none">
                <a:solidFill>
                  <a:srgbClr val="FFFFFF"/>
                </a:solidFill>
                <a:latin typeface="Helvetica Neue"/>
                <a:ea typeface="Helvetica Neue"/>
                <a:cs typeface="Helvetica Neue"/>
                <a:sym typeface="Helvetica Neue"/>
              </a:defRPr>
            </a:lvl9pPr>
          </a:lstStyle>
          <a:p>
            <a:endParaRPr/>
          </a:p>
        </p:txBody>
      </p:sp>
      <p:sp>
        <p:nvSpPr>
          <p:cNvPr id="51" name="Google Shape;51;p20"/>
          <p:cNvSpPr txBox="1">
            <a:spLocks noGrp="1"/>
          </p:cNvSpPr>
          <p:nvPr>
            <p:ph type="body" idx="1"/>
          </p:nvPr>
        </p:nvSpPr>
        <p:spPr>
          <a:xfrm>
            <a:off x="698500" y="2705100"/>
            <a:ext cx="11036300" cy="5715000"/>
          </a:xfrm>
          <a:prstGeom prst="rect">
            <a:avLst/>
          </a:prstGeom>
          <a:noFill/>
          <a:ln>
            <a:noFill/>
          </a:ln>
        </p:spPr>
        <p:txBody>
          <a:bodyPr spcFirstLastPara="1" wrap="square" lIns="50800" tIns="50800" rIns="50800" bIns="50800" anchor="t" anchorCtr="0">
            <a:noAutofit/>
          </a:bodyPr>
          <a:lstStyle>
            <a:lvl1pPr marL="457200" marR="0" lvl="0" indent="-228600" algn="l" rtl="0">
              <a:spcBef>
                <a:spcPts val="2400"/>
              </a:spcBef>
              <a:spcAft>
                <a:spcPts val="0"/>
              </a:spcAft>
              <a:buSzPts val="1400"/>
              <a:buNone/>
              <a:defRPr sz="4200" b="0" i="0" u="none" strike="noStrike" cap="none">
                <a:solidFill>
                  <a:srgbClr val="5E0011"/>
                </a:solidFill>
                <a:latin typeface="Helvetica Neue"/>
                <a:ea typeface="Helvetica Neue"/>
                <a:cs typeface="Helvetica Neue"/>
                <a:sym typeface="Helvetica Neue"/>
              </a:defRPr>
            </a:lvl1pPr>
            <a:lvl2pPr marL="914400" marR="0" lvl="1" indent="-393192" algn="l" rtl="0">
              <a:spcBef>
                <a:spcPts val="2400"/>
              </a:spcBef>
              <a:spcAft>
                <a:spcPts val="0"/>
              </a:spcAft>
              <a:buClr>
                <a:srgbClr val="575757"/>
              </a:buClr>
              <a:buSzPts val="2592"/>
              <a:buFont typeface="Helvetica Neue"/>
              <a:buChar char="•"/>
              <a:defRPr sz="3600" b="0" i="0" u="none" strike="noStrike" cap="none">
                <a:solidFill>
                  <a:srgbClr val="575757"/>
                </a:solidFill>
                <a:latin typeface="Helvetica Neue"/>
                <a:ea typeface="Helvetica Neue"/>
                <a:cs typeface="Helvetica Neue"/>
                <a:sym typeface="Helvetica Neue"/>
              </a:defRPr>
            </a:lvl2pPr>
            <a:lvl3pPr marL="1371600" marR="0" lvl="2" indent="-393192" algn="l" rtl="0">
              <a:spcBef>
                <a:spcPts val="2400"/>
              </a:spcBef>
              <a:spcAft>
                <a:spcPts val="0"/>
              </a:spcAft>
              <a:buClr>
                <a:srgbClr val="575757"/>
              </a:buClr>
              <a:buSzPts val="2592"/>
              <a:buFont typeface="Helvetica Neue"/>
              <a:buChar char="•"/>
              <a:defRPr sz="3600" b="0" i="0" u="none" strike="noStrike" cap="none">
                <a:solidFill>
                  <a:srgbClr val="575757"/>
                </a:solidFill>
                <a:latin typeface="Helvetica Neue"/>
                <a:ea typeface="Helvetica Neue"/>
                <a:cs typeface="Helvetica Neue"/>
                <a:sym typeface="Helvetica Neue"/>
              </a:defRPr>
            </a:lvl3pPr>
            <a:lvl4pPr marL="1828800" marR="0" lvl="3" indent="-393192" algn="l" rtl="0">
              <a:spcBef>
                <a:spcPts val="2400"/>
              </a:spcBef>
              <a:spcAft>
                <a:spcPts val="0"/>
              </a:spcAft>
              <a:buClr>
                <a:srgbClr val="575757"/>
              </a:buClr>
              <a:buSzPts val="2592"/>
              <a:buFont typeface="Helvetica Neue"/>
              <a:buChar char="•"/>
              <a:defRPr sz="3600" b="0" i="0" u="none" strike="noStrike" cap="none">
                <a:solidFill>
                  <a:srgbClr val="575757"/>
                </a:solidFill>
                <a:latin typeface="Helvetica Neue"/>
                <a:ea typeface="Helvetica Neue"/>
                <a:cs typeface="Helvetica Neue"/>
                <a:sym typeface="Helvetica Neue"/>
              </a:defRPr>
            </a:lvl4pPr>
            <a:lvl5pPr marL="2286000" marR="0" lvl="4" indent="-393192" algn="l" rtl="0">
              <a:spcBef>
                <a:spcPts val="2400"/>
              </a:spcBef>
              <a:spcAft>
                <a:spcPts val="0"/>
              </a:spcAft>
              <a:buClr>
                <a:srgbClr val="575757"/>
              </a:buClr>
              <a:buSzPts val="2592"/>
              <a:buFont typeface="Helvetica Neue"/>
              <a:buChar char="•"/>
              <a:defRPr sz="3600" b="0" i="0" u="none" strike="noStrike" cap="none">
                <a:solidFill>
                  <a:srgbClr val="575757"/>
                </a:solidFill>
                <a:latin typeface="Helvetica Neue"/>
                <a:ea typeface="Helvetica Neue"/>
                <a:cs typeface="Helvetica Neue"/>
                <a:sym typeface="Helvetica Neue"/>
              </a:defRPr>
            </a:lvl5pPr>
            <a:lvl6pPr marL="2743200" marR="0" lvl="5" indent="-393192" algn="l" rtl="0">
              <a:spcBef>
                <a:spcPts val="2400"/>
              </a:spcBef>
              <a:spcAft>
                <a:spcPts val="0"/>
              </a:spcAft>
              <a:buClr>
                <a:srgbClr val="575757"/>
              </a:buClr>
              <a:buSzPts val="2592"/>
              <a:buFont typeface="Helvetica Neue"/>
              <a:buChar char="•"/>
              <a:defRPr sz="3600" b="0" i="0" u="none" strike="noStrike" cap="none">
                <a:solidFill>
                  <a:srgbClr val="575757"/>
                </a:solidFill>
                <a:latin typeface="Helvetica Neue"/>
                <a:ea typeface="Helvetica Neue"/>
                <a:cs typeface="Helvetica Neue"/>
                <a:sym typeface="Helvetica Neue"/>
              </a:defRPr>
            </a:lvl6pPr>
            <a:lvl7pPr marL="3200400" marR="0" lvl="6" indent="-393192" algn="l" rtl="0">
              <a:spcBef>
                <a:spcPts val="2400"/>
              </a:spcBef>
              <a:spcAft>
                <a:spcPts val="0"/>
              </a:spcAft>
              <a:buClr>
                <a:srgbClr val="575757"/>
              </a:buClr>
              <a:buSzPts val="2592"/>
              <a:buFont typeface="Helvetica Neue"/>
              <a:buChar char="•"/>
              <a:defRPr sz="3600" b="0" i="0" u="none" strike="noStrike" cap="none">
                <a:solidFill>
                  <a:srgbClr val="575757"/>
                </a:solidFill>
                <a:latin typeface="Helvetica Neue"/>
                <a:ea typeface="Helvetica Neue"/>
                <a:cs typeface="Helvetica Neue"/>
                <a:sym typeface="Helvetica Neue"/>
              </a:defRPr>
            </a:lvl7pPr>
            <a:lvl8pPr marL="3657600" marR="0" lvl="7" indent="-393191" algn="l" rtl="0">
              <a:spcBef>
                <a:spcPts val="2400"/>
              </a:spcBef>
              <a:spcAft>
                <a:spcPts val="0"/>
              </a:spcAft>
              <a:buClr>
                <a:srgbClr val="575757"/>
              </a:buClr>
              <a:buSzPts val="2592"/>
              <a:buFont typeface="Helvetica Neue"/>
              <a:buChar char="•"/>
              <a:defRPr sz="3600" b="0" i="0" u="none" strike="noStrike" cap="none">
                <a:solidFill>
                  <a:srgbClr val="575757"/>
                </a:solidFill>
                <a:latin typeface="Helvetica Neue"/>
                <a:ea typeface="Helvetica Neue"/>
                <a:cs typeface="Helvetica Neue"/>
                <a:sym typeface="Helvetica Neue"/>
              </a:defRPr>
            </a:lvl8pPr>
            <a:lvl9pPr marL="4114800" marR="0" lvl="8" indent="-393191" algn="l" rtl="0">
              <a:spcBef>
                <a:spcPts val="2400"/>
              </a:spcBef>
              <a:spcAft>
                <a:spcPts val="0"/>
              </a:spcAft>
              <a:buClr>
                <a:srgbClr val="575757"/>
              </a:buClr>
              <a:buSzPts val="2592"/>
              <a:buFont typeface="Helvetica Neue"/>
              <a:buChar char="•"/>
              <a:defRPr sz="3600" b="0" i="0" u="none" strike="noStrike" cap="none">
                <a:solidFill>
                  <a:srgbClr val="575757"/>
                </a:solidFill>
                <a:latin typeface="Helvetica Neue"/>
                <a:ea typeface="Helvetica Neue"/>
                <a:cs typeface="Helvetica Neue"/>
                <a:sym typeface="Helvetica Neue"/>
              </a:defRPr>
            </a:lvl9pPr>
          </a:lstStyle>
          <a:p>
            <a:endParaRPr/>
          </a:p>
        </p:txBody>
      </p:sp>
      <p:sp>
        <p:nvSpPr>
          <p:cNvPr id="52" name="Google Shape;52;p20"/>
          <p:cNvSpPr txBox="1">
            <a:spLocks noGrp="1"/>
          </p:cNvSpPr>
          <p:nvPr>
            <p:ph type="sldNum" idx="12"/>
          </p:nvPr>
        </p:nvSpPr>
        <p:spPr>
          <a:xfrm>
            <a:off x="12155487" y="9309100"/>
            <a:ext cx="312737" cy="317500"/>
          </a:xfrm>
          <a:prstGeom prst="rect">
            <a:avLst/>
          </a:prstGeom>
          <a:noFill/>
          <a:ln>
            <a:noFill/>
          </a:ln>
        </p:spPr>
        <p:txBody>
          <a:bodyPr spcFirstLastPara="1" wrap="square" lIns="91425" tIns="45700" rIns="91425" bIns="45700" anchor="t" anchorCtr="0">
            <a:noAutofit/>
          </a:bodyPr>
          <a:lstStyle>
            <a:lvl1pPr marL="0" marR="0" lvl="0" indent="0" algn="ctr" rtl="0">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1pPr>
            <a:lvl2pPr marL="0" marR="0" lvl="1" indent="0" algn="ctr" rtl="0">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2pPr>
            <a:lvl3pPr marL="0" marR="0" lvl="2" indent="0" algn="ctr" rtl="0">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3pPr>
            <a:lvl4pPr marL="0" marR="0" lvl="3" indent="0" algn="ctr" rtl="0">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4pPr>
            <a:lvl5pPr marL="0" marR="0" lvl="4" indent="0" algn="ctr" rtl="0">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5pPr>
            <a:lvl6pPr marL="0" marR="0" lvl="5" indent="0" algn="ctr" rtl="0">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6pPr>
            <a:lvl7pPr marL="0" marR="0" lvl="6" indent="0" algn="ctr" rtl="0">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7pPr>
            <a:lvl8pPr marL="0" marR="0" lvl="7" indent="0" algn="ctr" rtl="0">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8pPr>
            <a:lvl9pPr marL="0" marR="0" lvl="8" indent="0" algn="ctr" rtl="0">
              <a:lnSpc>
                <a:spcPct val="100000"/>
              </a:lnSpc>
              <a:spcBef>
                <a:spcPts val="0"/>
              </a:spcBef>
              <a:spcAft>
                <a:spcPts val="0"/>
              </a:spcAft>
              <a:buClr>
                <a:schemeClr val="dk1"/>
              </a:buClr>
              <a:buSzPts val="1400"/>
              <a:buFont typeface="Helvetica Neue"/>
              <a:buNone/>
              <a:defRPr sz="1400" b="0" i="0" u="none" strike="noStrike" cap="none">
                <a:solidFill>
                  <a:schemeClr val="dk1"/>
                </a:solidFill>
                <a:latin typeface="Helvetica Neue"/>
                <a:ea typeface="Helvetica Neue"/>
                <a:cs typeface="Helvetica Neue"/>
                <a:sym typeface="Helvetica Neue"/>
              </a:defRPr>
            </a:lvl9pPr>
          </a:lstStyle>
          <a:p>
            <a:pPr marL="0" lvl="0" indent="0" algn="ctr" rtl="0">
              <a:spcBef>
                <a:spcPts val="0"/>
              </a:spcBef>
              <a:spcAft>
                <a:spcPts val="0"/>
              </a:spcAft>
              <a:buNone/>
            </a:pPr>
            <a:fld id="{00000000-1234-1234-1234-123412341234}" type="slidenum">
              <a:rPr lang="en-US"/>
              <a:t>‹#›</a:t>
            </a:fld>
            <a:endParaRPr>
              <a:solidFill>
                <a:srgbClr val="000000"/>
              </a:solidFill>
              <a:latin typeface="Arial"/>
              <a:ea typeface="Arial"/>
              <a:cs typeface="Arial"/>
              <a:sym typeface="Arial"/>
            </a:endParaRPr>
          </a:p>
        </p:txBody>
      </p:sp>
      <p:sp>
        <p:nvSpPr>
          <p:cNvPr id="53" name="Google Shape;53;p20"/>
          <p:cNvSpPr txBox="1"/>
          <p:nvPr/>
        </p:nvSpPr>
        <p:spPr>
          <a:xfrm>
            <a:off x="596900" y="8915400"/>
            <a:ext cx="5435600" cy="685800"/>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rgbClr val="575757"/>
              </a:buClr>
              <a:buSzPts val="1200"/>
              <a:buFont typeface="Gill Sans"/>
              <a:buNone/>
            </a:pPr>
            <a:r>
              <a:rPr lang="en-US" sz="1200" b="0" i="0" u="none" strike="noStrike" cap="none">
                <a:solidFill>
                  <a:srgbClr val="575757"/>
                </a:solidFill>
                <a:latin typeface="Gill Sans"/>
                <a:ea typeface="Gill Sans"/>
                <a:cs typeface="Gill Sans"/>
                <a:sym typeface="Gill Sans"/>
              </a:rPr>
              <a:t>© Copyright 2013. All rights reserved..</a:t>
            </a:r>
            <a:endParaRPr/>
          </a:p>
        </p:txBody>
      </p:sp>
    </p:spTree>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hyperlink" Target="mailto:samantha.lesak@badenacademy.org" TargetMode="External"/><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04"/>
        <p:cNvGrpSpPr/>
        <p:nvPr/>
      </p:nvGrpSpPr>
      <p:grpSpPr>
        <a:xfrm>
          <a:off x="0" y="0"/>
          <a:ext cx="0" cy="0"/>
          <a:chOff x="0" y="0"/>
          <a:chExt cx="0" cy="0"/>
        </a:xfrm>
      </p:grpSpPr>
      <p:sp>
        <p:nvSpPr>
          <p:cNvPr id="105" name="Google Shape;105;p1"/>
          <p:cNvSpPr txBox="1"/>
          <p:nvPr/>
        </p:nvSpPr>
        <p:spPr>
          <a:xfrm>
            <a:off x="4741862" y="2209800"/>
            <a:ext cx="3525837" cy="787400"/>
          </a:xfrm>
          <a:prstGeom prst="rect">
            <a:avLst/>
          </a:prstGeom>
          <a:noFill/>
          <a:ln>
            <a:noFill/>
          </a:ln>
        </p:spPr>
        <p:txBody>
          <a:bodyPr spcFirstLastPara="1" wrap="square" lIns="0" tIns="0" rIns="0" bIns="0" anchor="ctr" anchorCtr="0">
            <a:spAutoFit/>
          </a:bodyPr>
          <a:lstStyle/>
          <a:p>
            <a:pPr marL="0" marR="0" lvl="0" indent="0" algn="ctr" rtl="0">
              <a:lnSpc>
                <a:spcPct val="100000"/>
              </a:lnSpc>
              <a:spcBef>
                <a:spcPts val="0"/>
              </a:spcBef>
              <a:spcAft>
                <a:spcPts val="0"/>
              </a:spcAft>
              <a:buClr>
                <a:srgbClr val="FFFFFF"/>
              </a:buClr>
              <a:buSzPts val="4800"/>
              <a:buFont typeface="Gill Sans"/>
              <a:buNone/>
            </a:pPr>
            <a:r>
              <a:rPr lang="en-US" sz="4800" b="0" i="1" u="none" strike="noStrike" cap="none">
                <a:solidFill>
                  <a:srgbClr val="FFFFFF"/>
                </a:solidFill>
                <a:latin typeface="Gill Sans"/>
                <a:ea typeface="Gill Sans"/>
                <a:cs typeface="Gill Sans"/>
                <a:sym typeface="Gill Sans"/>
              </a:rPr>
              <a:t>Come, discover.</a:t>
            </a:r>
            <a:endParaRPr/>
          </a:p>
        </p:txBody>
      </p:sp>
      <p:sp>
        <p:nvSpPr>
          <p:cNvPr id="106" name="Google Shape;106;p1"/>
          <p:cNvSpPr txBox="1">
            <a:spLocks noGrp="1"/>
          </p:cNvSpPr>
          <p:nvPr>
            <p:ph type="title"/>
          </p:nvPr>
        </p:nvSpPr>
        <p:spPr>
          <a:xfrm>
            <a:off x="330200" y="4114800"/>
            <a:ext cx="12344400" cy="4419600"/>
          </a:xfrm>
          <a:prstGeom prst="rect">
            <a:avLst/>
          </a:prstGeom>
          <a:noFill/>
          <a:ln>
            <a:noFill/>
          </a:ln>
        </p:spPr>
        <p:txBody>
          <a:bodyPr spcFirstLastPara="1" wrap="square" lIns="50800" tIns="50800" rIns="50800" bIns="50800" anchor="b" anchorCtr="0">
            <a:noAutofit/>
          </a:bodyPr>
          <a:lstStyle/>
          <a:p>
            <a:pPr marL="0" lvl="0" indent="0" algn="ctr" rtl="0">
              <a:lnSpc>
                <a:spcPct val="100000"/>
              </a:lnSpc>
              <a:spcBef>
                <a:spcPts val="0"/>
              </a:spcBef>
              <a:spcAft>
                <a:spcPts val="0"/>
              </a:spcAft>
              <a:buClr>
                <a:schemeClr val="lt1"/>
              </a:buClr>
              <a:buSzPts val="4800"/>
              <a:buFont typeface="Helvetica Neue"/>
              <a:buNone/>
            </a:pPr>
            <a:r>
              <a:rPr lang="en-US" sz="4800" b="1" i="0" u="none" dirty="0">
                <a:solidFill>
                  <a:schemeClr val="lt1"/>
                </a:solidFill>
                <a:latin typeface="Helvetica Neue"/>
                <a:ea typeface="Helvetica Neue"/>
                <a:cs typeface="Helvetica Neue"/>
                <a:sym typeface="Helvetica Neue"/>
              </a:rPr>
              <a:t>Title I </a:t>
            </a:r>
            <a:br>
              <a:rPr lang="en-US" sz="4800" b="1" i="0" u="none" dirty="0">
                <a:solidFill>
                  <a:schemeClr val="lt1"/>
                </a:solidFill>
                <a:latin typeface="Helvetica Neue"/>
                <a:ea typeface="Helvetica Neue"/>
                <a:cs typeface="Helvetica Neue"/>
                <a:sym typeface="Helvetica Neue"/>
              </a:rPr>
            </a:br>
            <a:r>
              <a:rPr lang="en-US" sz="4800" b="1" i="0" u="none" dirty="0">
                <a:solidFill>
                  <a:schemeClr val="lt1"/>
                </a:solidFill>
                <a:latin typeface="Helvetica Neue"/>
                <a:ea typeface="Helvetica Neue"/>
                <a:cs typeface="Helvetica Neue"/>
                <a:sym typeface="Helvetica Neue"/>
              </a:rPr>
              <a:t>Annual Parent Meeting</a:t>
            </a:r>
            <a:br>
              <a:rPr lang="en-US" sz="4800" b="1" i="0" u="none" dirty="0">
                <a:solidFill>
                  <a:schemeClr val="lt1"/>
                </a:solidFill>
                <a:latin typeface="Helvetica Neue"/>
                <a:ea typeface="Helvetica Neue"/>
                <a:cs typeface="Helvetica Neue"/>
                <a:sym typeface="Helvetica Neue"/>
              </a:rPr>
            </a:br>
            <a:r>
              <a:rPr lang="en-US" sz="4800" b="1" i="0" u="none" dirty="0">
                <a:solidFill>
                  <a:schemeClr val="lt1"/>
                </a:solidFill>
                <a:latin typeface="Helvetica Neue"/>
                <a:ea typeface="Helvetica Neue"/>
                <a:cs typeface="Helvetica Neue"/>
                <a:sym typeface="Helvetica Neue"/>
              </a:rPr>
              <a:t>Fall </a:t>
            </a:r>
            <a:br>
              <a:rPr lang="en-US" sz="4800" b="1" i="0" u="none" dirty="0">
                <a:solidFill>
                  <a:schemeClr val="lt1"/>
                </a:solidFill>
                <a:latin typeface="Helvetica Neue"/>
                <a:ea typeface="Helvetica Neue"/>
                <a:cs typeface="Helvetica Neue"/>
                <a:sym typeface="Helvetica Neue"/>
              </a:rPr>
            </a:br>
            <a:r>
              <a:rPr lang="en-US" sz="4000" b="1" i="0" u="none" dirty="0">
                <a:solidFill>
                  <a:schemeClr val="lt1"/>
                </a:solidFill>
                <a:latin typeface="Helvetica Neue"/>
                <a:ea typeface="Helvetica Neue"/>
                <a:cs typeface="Helvetica Neue"/>
                <a:sym typeface="Helvetica Neue"/>
              </a:rPr>
              <a:t/>
            </a:r>
            <a:br>
              <a:rPr lang="en-US" sz="4000" b="1" i="0" u="none" dirty="0">
                <a:solidFill>
                  <a:schemeClr val="lt1"/>
                </a:solidFill>
                <a:latin typeface="Helvetica Neue"/>
                <a:ea typeface="Helvetica Neue"/>
                <a:cs typeface="Helvetica Neue"/>
                <a:sym typeface="Helvetica Neue"/>
              </a:rPr>
            </a:br>
            <a:r>
              <a:rPr lang="en-US" sz="4000" b="1" dirty="0" smtClean="0">
                <a:solidFill>
                  <a:schemeClr val="lt1"/>
                </a:solidFill>
                <a:latin typeface="Helvetica Neue"/>
                <a:ea typeface="Helvetica Neue"/>
                <a:cs typeface="Helvetica Neue"/>
                <a:sym typeface="Helvetica Neue"/>
              </a:rPr>
              <a:t>October </a:t>
            </a:r>
            <a:r>
              <a:rPr lang="en-US" sz="4000" b="1" dirty="0" smtClean="0">
                <a:solidFill>
                  <a:schemeClr val="lt1"/>
                </a:solidFill>
                <a:latin typeface="Helvetica Neue"/>
                <a:ea typeface="Helvetica Neue"/>
                <a:cs typeface="Helvetica Neue"/>
                <a:sym typeface="Helvetica Neue"/>
              </a:rPr>
              <a:t>8, 2025</a:t>
            </a:r>
            <a:r>
              <a:rPr lang="en-US" sz="5400" b="1" i="0" u="none" dirty="0">
                <a:solidFill>
                  <a:schemeClr val="lt1"/>
                </a:solidFill>
                <a:latin typeface="Helvetica Neue"/>
                <a:ea typeface="Helvetica Neue"/>
                <a:cs typeface="Helvetica Neue"/>
                <a:sym typeface="Helvetica Neue"/>
              </a:rPr>
              <a:t/>
            </a:r>
            <a:br>
              <a:rPr lang="en-US" sz="5400" b="1" i="0" u="none" dirty="0">
                <a:solidFill>
                  <a:schemeClr val="lt1"/>
                </a:solidFill>
                <a:latin typeface="Helvetica Neue"/>
                <a:ea typeface="Helvetica Neue"/>
                <a:cs typeface="Helvetica Neue"/>
                <a:sym typeface="Helvetica Neue"/>
              </a:rPr>
            </a:b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68" name="Google Shape;168;p10"/>
          <p:cNvSpPr txBox="1">
            <a:spLocks noGrp="1"/>
          </p:cNvSpPr>
          <p:nvPr>
            <p:ph type="title"/>
          </p:nvPr>
        </p:nvSpPr>
        <p:spPr>
          <a:xfrm>
            <a:off x="660400" y="571500"/>
            <a:ext cx="9309100" cy="838200"/>
          </a:xfrm>
          <a:prstGeom prst="rect">
            <a:avLst/>
          </a:prstGeom>
          <a:noFill/>
          <a:ln>
            <a:noFill/>
          </a:ln>
        </p:spPr>
        <p:txBody>
          <a:bodyPr spcFirstLastPara="1" wrap="square" lIns="50800" tIns="50800" rIns="50800" bIns="50800" anchor="t" anchorCtr="0">
            <a:noAutofit/>
          </a:bodyPr>
          <a:lstStyle/>
          <a:p>
            <a:pPr marL="0" lvl="0" indent="0" algn="l" rtl="0">
              <a:lnSpc>
                <a:spcPct val="100000"/>
              </a:lnSpc>
              <a:spcBef>
                <a:spcPts val="0"/>
              </a:spcBef>
              <a:spcAft>
                <a:spcPts val="0"/>
              </a:spcAft>
              <a:buClr>
                <a:srgbClr val="FFFFFF"/>
              </a:buClr>
              <a:buSzPts val="4800"/>
              <a:buFont typeface="Helvetica Neue"/>
              <a:buNone/>
            </a:pPr>
            <a:r>
              <a:rPr lang="en-US" sz="4800" b="0" i="0" u="none">
                <a:solidFill>
                  <a:srgbClr val="FFFFFF"/>
                </a:solidFill>
                <a:latin typeface="Helvetica Neue"/>
                <a:ea typeface="Helvetica Neue"/>
                <a:cs typeface="Helvetica Neue"/>
                <a:sym typeface="Helvetica Neue"/>
              </a:rPr>
              <a:t>Assessment</a:t>
            </a:r>
            <a:br>
              <a:rPr lang="en-US" sz="4800" b="0" i="0" u="none">
                <a:solidFill>
                  <a:srgbClr val="FFFFFF"/>
                </a:solidFill>
                <a:latin typeface="Helvetica Neue"/>
                <a:ea typeface="Helvetica Neue"/>
                <a:cs typeface="Helvetica Neue"/>
                <a:sym typeface="Helvetica Neue"/>
              </a:rPr>
            </a:br>
            <a:endParaRPr/>
          </a:p>
        </p:txBody>
      </p:sp>
      <p:sp>
        <p:nvSpPr>
          <p:cNvPr id="169" name="Google Shape;169;p10"/>
          <p:cNvSpPr txBox="1">
            <a:spLocks noGrp="1"/>
          </p:cNvSpPr>
          <p:nvPr>
            <p:ph type="body" idx="1"/>
          </p:nvPr>
        </p:nvSpPr>
        <p:spPr>
          <a:xfrm>
            <a:off x="698500" y="2705100"/>
            <a:ext cx="11036300" cy="5715000"/>
          </a:xfrm>
          <a:prstGeom prst="rect">
            <a:avLst/>
          </a:prstGeom>
          <a:noFill/>
          <a:ln>
            <a:noFill/>
          </a:ln>
        </p:spPr>
        <p:txBody>
          <a:bodyPr spcFirstLastPara="1" wrap="square" lIns="50800" tIns="50800" rIns="50800" bIns="50800" anchor="t" anchorCtr="0">
            <a:noAutofit/>
          </a:bodyPr>
          <a:lstStyle/>
          <a:p>
            <a:pPr marL="342900" marR="0" lvl="0" indent="-342900" algn="l" rtl="0">
              <a:lnSpc>
                <a:spcPct val="100000"/>
              </a:lnSpc>
              <a:spcBef>
                <a:spcPts val="0"/>
              </a:spcBef>
              <a:spcAft>
                <a:spcPts val="0"/>
              </a:spcAft>
              <a:buClr>
                <a:srgbClr val="5E0011"/>
              </a:buClr>
              <a:buSzPts val="4200"/>
              <a:buFont typeface="Helvetica Neue"/>
              <a:buNone/>
            </a:pPr>
            <a:endParaRPr dirty="0"/>
          </a:p>
          <a:p>
            <a:pPr marL="342900" marR="0" lvl="0" indent="-342900" algn="l" rtl="0">
              <a:lnSpc>
                <a:spcPct val="100000"/>
              </a:lnSpc>
              <a:spcBef>
                <a:spcPts val="2400"/>
              </a:spcBef>
              <a:spcAft>
                <a:spcPts val="0"/>
              </a:spcAft>
              <a:buClr>
                <a:srgbClr val="5E0011"/>
              </a:buClr>
              <a:buSzPts val="4200"/>
              <a:buFont typeface="Helvetica Neue"/>
              <a:buNone/>
            </a:pPr>
            <a:r>
              <a:rPr lang="en-US" sz="4200" b="0" i="0" u="none" dirty="0">
                <a:solidFill>
                  <a:srgbClr val="5E0011"/>
                </a:solidFill>
                <a:latin typeface="Helvetica Neue"/>
                <a:ea typeface="Helvetica Neue"/>
                <a:cs typeface="Helvetica Neue"/>
                <a:sym typeface="Helvetica Neue"/>
              </a:rPr>
              <a:t>CDT 3-6</a:t>
            </a:r>
            <a:endParaRPr dirty="0"/>
          </a:p>
          <a:p>
            <a:pPr marL="342900" marR="0" lvl="0" indent="-342900" algn="l" rtl="0">
              <a:lnSpc>
                <a:spcPct val="100000"/>
              </a:lnSpc>
              <a:spcBef>
                <a:spcPts val="2400"/>
              </a:spcBef>
              <a:spcAft>
                <a:spcPts val="0"/>
              </a:spcAft>
              <a:buClr>
                <a:srgbClr val="5E0011"/>
              </a:buClr>
              <a:buSzPts val="4200"/>
              <a:buFont typeface="Helvetica Neue"/>
              <a:buNone/>
            </a:pPr>
            <a:r>
              <a:rPr lang="en-US" sz="4200" b="0" i="0" u="none" dirty="0">
                <a:solidFill>
                  <a:srgbClr val="5E0011"/>
                </a:solidFill>
                <a:latin typeface="Helvetica Neue"/>
                <a:ea typeface="Helvetica Neue"/>
                <a:cs typeface="Helvetica Neue"/>
                <a:sym typeface="Helvetica Neue"/>
              </a:rPr>
              <a:t>DIBELS Reading </a:t>
            </a:r>
            <a:r>
              <a:rPr lang="en-US" sz="4200" b="0" i="0" u="none" dirty="0" smtClean="0">
                <a:solidFill>
                  <a:srgbClr val="5E0011"/>
                </a:solidFill>
                <a:latin typeface="Helvetica Neue"/>
                <a:ea typeface="Helvetica Neue"/>
                <a:cs typeface="Helvetica Neue"/>
                <a:sym typeface="Helvetica Neue"/>
              </a:rPr>
              <a:t>K-2</a:t>
            </a:r>
            <a:endParaRPr dirty="0"/>
          </a:p>
          <a:p>
            <a:pPr marL="0" marR="0" lvl="0" indent="0" algn="l" rtl="0">
              <a:lnSpc>
                <a:spcPct val="100000"/>
              </a:lnSpc>
              <a:spcBef>
                <a:spcPts val="2400"/>
              </a:spcBef>
              <a:spcAft>
                <a:spcPts val="0"/>
              </a:spcAft>
              <a:buClr>
                <a:srgbClr val="5E0011"/>
              </a:buClr>
              <a:buSzPts val="4200"/>
              <a:buFont typeface="Helvetica Neue"/>
              <a:buNone/>
            </a:pPr>
            <a:r>
              <a:rPr lang="en-US" dirty="0"/>
              <a:t>Guided Reading</a:t>
            </a:r>
            <a:endParaRPr dirty="0"/>
          </a:p>
          <a:p>
            <a:pPr marL="342900" marR="0" lvl="0" indent="-342900" algn="l" rtl="0">
              <a:lnSpc>
                <a:spcPct val="100000"/>
              </a:lnSpc>
              <a:spcBef>
                <a:spcPts val="2400"/>
              </a:spcBef>
              <a:spcAft>
                <a:spcPts val="0"/>
              </a:spcAft>
              <a:buClr>
                <a:srgbClr val="5E0011"/>
              </a:buClr>
              <a:buSzPts val="4200"/>
              <a:buFont typeface="Helvetica Neue"/>
              <a:buNone/>
            </a:pPr>
            <a:r>
              <a:rPr lang="en-US" sz="4200" b="0" i="0" u="none" dirty="0">
                <a:solidFill>
                  <a:srgbClr val="5E0011"/>
                </a:solidFill>
                <a:latin typeface="Helvetica Neue"/>
                <a:ea typeface="Helvetica Neue"/>
                <a:cs typeface="Helvetica Neue"/>
                <a:sym typeface="Helvetica Neue"/>
              </a:rPr>
              <a:t>PSSA Reading &amp; Math 3-6</a:t>
            </a:r>
            <a:endParaRPr dirty="0"/>
          </a:p>
          <a:p>
            <a:pPr marL="342900" marR="0" lvl="0" indent="-342900" algn="l" rtl="0">
              <a:lnSpc>
                <a:spcPct val="100000"/>
              </a:lnSpc>
              <a:spcBef>
                <a:spcPts val="2400"/>
              </a:spcBef>
              <a:spcAft>
                <a:spcPts val="0"/>
              </a:spcAft>
              <a:buClr>
                <a:srgbClr val="5E0011"/>
              </a:buClr>
              <a:buSzPts val="4200"/>
              <a:buFont typeface="Helvetica Neue"/>
              <a:buNone/>
            </a:pPr>
            <a:r>
              <a:rPr lang="en-US" sz="4200" b="0" i="0" u="none" dirty="0">
                <a:solidFill>
                  <a:srgbClr val="5E0011"/>
                </a:solidFill>
                <a:latin typeface="Helvetica Neue"/>
                <a:ea typeface="Helvetica Neue"/>
                <a:cs typeface="Helvetica Neue"/>
                <a:sym typeface="Helvetica Neue"/>
              </a:rPr>
              <a:t>PSSA Science 4</a:t>
            </a:r>
            <a:r>
              <a:rPr lang="en-US" sz="4200" b="0" i="0" u="none" baseline="30000" dirty="0">
                <a:solidFill>
                  <a:srgbClr val="5E0011"/>
                </a:solidFill>
                <a:latin typeface="Helvetica Neue"/>
                <a:ea typeface="Helvetica Neue"/>
                <a:cs typeface="Helvetica Neue"/>
                <a:sym typeface="Helvetica Neue"/>
              </a:rPr>
              <a:t>th</a:t>
            </a:r>
            <a:endParaRPr sz="4200" b="0" i="0" u="none" dirty="0">
              <a:solidFill>
                <a:srgbClr val="5E0011"/>
              </a:solidFill>
              <a:latin typeface="Helvetica Neue"/>
              <a:ea typeface="Helvetica Neue"/>
              <a:cs typeface="Helvetica Neue"/>
              <a:sym typeface="Helvetica Neue"/>
            </a:endParaRPr>
          </a:p>
          <a:p>
            <a:pPr marL="342900" marR="0" lvl="0" indent="-342900" algn="l" rtl="0">
              <a:spcBef>
                <a:spcPts val="2400"/>
              </a:spcBef>
              <a:spcAft>
                <a:spcPts val="0"/>
              </a:spcAft>
              <a:buNone/>
            </a:pPr>
            <a:endParaRPr sz="4200" b="0" i="0" u="none" dirty="0">
              <a:solidFill>
                <a:srgbClr val="5E0011"/>
              </a:solidFill>
              <a:latin typeface="Helvetica Neue"/>
              <a:ea typeface="Helvetica Neue"/>
              <a:cs typeface="Helvetica Neue"/>
              <a:sym typeface="Helvetica Neue"/>
            </a:endParaRPr>
          </a:p>
        </p:txBody>
      </p:sp>
      <p:sp>
        <p:nvSpPr>
          <p:cNvPr id="170" name="Google Shape;170;p10"/>
          <p:cNvSpPr txBox="1"/>
          <p:nvPr/>
        </p:nvSpPr>
        <p:spPr>
          <a:xfrm>
            <a:off x="12155487" y="9309100"/>
            <a:ext cx="312737" cy="3175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1400"/>
              <a:buFont typeface="Helvetica Neue"/>
              <a:buNone/>
            </a:pPr>
            <a:fld id="{00000000-1234-1234-1234-123412341234}" type="slidenum">
              <a:rPr lang="en-US" sz="1400" b="0" i="0" u="none" strike="noStrike" cap="none">
                <a:solidFill>
                  <a:schemeClr val="dk1"/>
                </a:solidFill>
                <a:latin typeface="Helvetica Neue"/>
                <a:ea typeface="Helvetica Neue"/>
                <a:cs typeface="Helvetica Neue"/>
                <a:sym typeface="Helvetica Neue"/>
              </a:rPr>
              <a:t>10</a:t>
            </a:fld>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Google Shape;175;p11"/>
          <p:cNvSpPr txBox="1">
            <a:spLocks noGrp="1"/>
          </p:cNvSpPr>
          <p:nvPr>
            <p:ph type="title"/>
          </p:nvPr>
        </p:nvSpPr>
        <p:spPr>
          <a:xfrm>
            <a:off x="660400" y="571500"/>
            <a:ext cx="9309100" cy="838200"/>
          </a:xfrm>
          <a:prstGeom prst="rect">
            <a:avLst/>
          </a:prstGeom>
          <a:noFill/>
          <a:ln>
            <a:noFill/>
          </a:ln>
        </p:spPr>
        <p:txBody>
          <a:bodyPr spcFirstLastPara="1" wrap="square" lIns="50800" tIns="50800" rIns="50800" bIns="50800" anchor="t" anchorCtr="0">
            <a:noAutofit/>
          </a:bodyPr>
          <a:lstStyle/>
          <a:p>
            <a:pPr marL="0" lvl="0" indent="0" algn="l" rtl="0">
              <a:lnSpc>
                <a:spcPct val="100000"/>
              </a:lnSpc>
              <a:spcBef>
                <a:spcPts val="0"/>
              </a:spcBef>
              <a:spcAft>
                <a:spcPts val="0"/>
              </a:spcAft>
              <a:buClr>
                <a:srgbClr val="FFFFFF"/>
              </a:buClr>
              <a:buSzPts val="4800"/>
              <a:buFont typeface="Helvetica Neue"/>
              <a:buNone/>
            </a:pPr>
            <a:r>
              <a:rPr lang="en-US" sz="4800" b="0" i="0" u="none">
                <a:solidFill>
                  <a:srgbClr val="FFFFFF"/>
                </a:solidFill>
                <a:latin typeface="Helvetica Neue"/>
                <a:ea typeface="Helvetica Neue"/>
                <a:cs typeface="Helvetica Neue"/>
                <a:sym typeface="Helvetica Neue"/>
              </a:rPr>
              <a:t>Intervention Groups</a:t>
            </a:r>
            <a:endParaRPr/>
          </a:p>
        </p:txBody>
      </p:sp>
      <p:sp>
        <p:nvSpPr>
          <p:cNvPr id="176" name="Google Shape;176;p11"/>
          <p:cNvSpPr txBox="1">
            <a:spLocks noGrp="1"/>
          </p:cNvSpPr>
          <p:nvPr>
            <p:ph type="body" idx="1"/>
          </p:nvPr>
        </p:nvSpPr>
        <p:spPr>
          <a:xfrm>
            <a:off x="698500" y="2705100"/>
            <a:ext cx="11036300" cy="5715000"/>
          </a:xfrm>
          <a:prstGeom prst="rect">
            <a:avLst/>
          </a:prstGeom>
          <a:noFill/>
          <a:ln>
            <a:noFill/>
          </a:ln>
        </p:spPr>
        <p:txBody>
          <a:bodyPr spcFirstLastPara="1" wrap="square" lIns="50800" tIns="50800" rIns="50800" bIns="50800" anchor="t" anchorCtr="0">
            <a:noAutofit/>
          </a:bodyPr>
          <a:lstStyle/>
          <a:p>
            <a:pPr marL="342900" marR="0" lvl="0" indent="-342900" algn="l" rtl="0">
              <a:lnSpc>
                <a:spcPct val="100000"/>
              </a:lnSpc>
              <a:spcBef>
                <a:spcPts val="0"/>
              </a:spcBef>
              <a:spcAft>
                <a:spcPts val="0"/>
              </a:spcAft>
              <a:buClr>
                <a:srgbClr val="5E0011"/>
              </a:buClr>
              <a:buSzPts val="4200"/>
              <a:buFont typeface="Helvetica Neue"/>
              <a:buNone/>
            </a:pPr>
            <a:r>
              <a:rPr lang="en-US" sz="4200" b="0" i="0" u="none">
                <a:solidFill>
                  <a:srgbClr val="5E0011"/>
                </a:solidFill>
                <a:latin typeface="Helvetica Neue"/>
                <a:ea typeface="Helvetica Neue"/>
                <a:cs typeface="Helvetica Neue"/>
                <a:sym typeface="Helvetica Neue"/>
              </a:rPr>
              <a:t>Intervention groups:</a:t>
            </a:r>
            <a:endParaRPr/>
          </a:p>
          <a:p>
            <a:pPr marL="342900" marR="0" lvl="0" indent="-342900" algn="l" rtl="0">
              <a:lnSpc>
                <a:spcPct val="100000"/>
              </a:lnSpc>
              <a:spcBef>
                <a:spcPts val="2400"/>
              </a:spcBef>
              <a:spcAft>
                <a:spcPts val="0"/>
              </a:spcAft>
              <a:buClr>
                <a:srgbClr val="5E0011"/>
              </a:buClr>
              <a:buSzPts val="4200"/>
              <a:buFont typeface="Helvetica Neue"/>
              <a:buChar char="-"/>
            </a:pPr>
            <a:r>
              <a:rPr lang="en-US" sz="4200" b="0" i="0" u="none">
                <a:solidFill>
                  <a:srgbClr val="5E0011"/>
                </a:solidFill>
                <a:latin typeface="Helvetica Neue"/>
                <a:ea typeface="Helvetica Neue"/>
                <a:cs typeface="Helvetica Neue"/>
                <a:sym typeface="Helvetica Neue"/>
              </a:rPr>
              <a:t>Take place Monday-Thursday for 30 minutes in each grade level </a:t>
            </a:r>
            <a:endParaRPr/>
          </a:p>
          <a:p>
            <a:pPr marL="342900" marR="0" lvl="0" indent="-342900" algn="l" rtl="0">
              <a:lnSpc>
                <a:spcPct val="100000"/>
              </a:lnSpc>
              <a:spcBef>
                <a:spcPts val="2400"/>
              </a:spcBef>
              <a:spcAft>
                <a:spcPts val="0"/>
              </a:spcAft>
              <a:buClr>
                <a:srgbClr val="5E0011"/>
              </a:buClr>
              <a:buSzPts val="4200"/>
              <a:buFont typeface="Helvetica Neue"/>
              <a:buChar char="-"/>
            </a:pPr>
            <a:r>
              <a:rPr lang="en-US" sz="4200" b="0" i="0" u="none">
                <a:solidFill>
                  <a:srgbClr val="5E0011"/>
                </a:solidFill>
                <a:latin typeface="Helvetica Neue"/>
                <a:ea typeface="Helvetica Neue"/>
                <a:cs typeface="Helvetica Neue"/>
                <a:sym typeface="Helvetica Neue"/>
              </a:rPr>
              <a:t>Instructional time is given in small groups with one adult during this entire time</a:t>
            </a:r>
            <a:endParaRPr/>
          </a:p>
          <a:p>
            <a:pPr marL="342900" marR="0" lvl="0" indent="-342900" algn="l" rtl="0">
              <a:lnSpc>
                <a:spcPct val="100000"/>
              </a:lnSpc>
              <a:spcBef>
                <a:spcPts val="2400"/>
              </a:spcBef>
              <a:spcAft>
                <a:spcPts val="0"/>
              </a:spcAft>
              <a:buClr>
                <a:srgbClr val="5E0011"/>
              </a:buClr>
              <a:buSzPts val="4200"/>
              <a:buFont typeface="Helvetica Neue"/>
              <a:buChar char="-"/>
            </a:pPr>
            <a:r>
              <a:rPr lang="en-US" sz="4200" b="0" i="0" u="none">
                <a:solidFill>
                  <a:srgbClr val="5E0011"/>
                </a:solidFill>
                <a:latin typeface="Helvetica Neue"/>
                <a:ea typeface="Helvetica Neue"/>
                <a:cs typeface="Helvetica Neue"/>
                <a:sym typeface="Helvetica Neue"/>
              </a:rPr>
              <a:t>The adult leading the group may be a classroom teacher or a TA</a:t>
            </a:r>
            <a:endParaRPr/>
          </a:p>
          <a:p>
            <a:pPr marL="342900" marR="0" lvl="0" indent="-342900" algn="l" rtl="0">
              <a:lnSpc>
                <a:spcPct val="100000"/>
              </a:lnSpc>
              <a:spcBef>
                <a:spcPts val="2400"/>
              </a:spcBef>
              <a:spcAft>
                <a:spcPts val="0"/>
              </a:spcAft>
              <a:buClr>
                <a:srgbClr val="5E0011"/>
              </a:buClr>
              <a:buSzPts val="4200"/>
              <a:buFont typeface="Helvetica Neue"/>
              <a:buNone/>
            </a:pPr>
            <a:endParaRPr sz="4200" b="0" i="0" u="none">
              <a:solidFill>
                <a:srgbClr val="5E0011"/>
              </a:solidFill>
              <a:latin typeface="Helvetica Neue"/>
              <a:ea typeface="Helvetica Neue"/>
              <a:cs typeface="Helvetica Neue"/>
              <a:sym typeface="Helvetica Neue"/>
            </a:endParaRPr>
          </a:p>
          <a:p>
            <a:pPr marL="342900" marR="0" lvl="0" indent="-342900" algn="l" rtl="0">
              <a:spcBef>
                <a:spcPts val="2400"/>
              </a:spcBef>
              <a:spcAft>
                <a:spcPts val="0"/>
              </a:spcAft>
              <a:buNone/>
            </a:pPr>
            <a:endParaRPr sz="4200" b="0" i="0" u="none">
              <a:solidFill>
                <a:srgbClr val="5E0011"/>
              </a:solidFill>
              <a:latin typeface="Helvetica Neue"/>
              <a:ea typeface="Helvetica Neue"/>
              <a:cs typeface="Helvetica Neue"/>
              <a:sym typeface="Helvetica Neue"/>
            </a:endParaRPr>
          </a:p>
        </p:txBody>
      </p:sp>
      <p:sp>
        <p:nvSpPr>
          <p:cNvPr id="177" name="Google Shape;177;p11"/>
          <p:cNvSpPr txBox="1"/>
          <p:nvPr/>
        </p:nvSpPr>
        <p:spPr>
          <a:xfrm>
            <a:off x="12155487" y="9309100"/>
            <a:ext cx="312737" cy="3175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1400"/>
              <a:buFont typeface="Helvetica Neue"/>
              <a:buNone/>
            </a:pPr>
            <a:fld id="{00000000-1234-1234-1234-123412341234}" type="slidenum">
              <a:rPr lang="en-US" sz="1400" b="0" i="0" u="none" strike="noStrike" cap="none">
                <a:solidFill>
                  <a:schemeClr val="dk1"/>
                </a:solidFill>
                <a:latin typeface="Helvetica Neue"/>
                <a:ea typeface="Helvetica Neue"/>
                <a:cs typeface="Helvetica Neue"/>
                <a:sym typeface="Helvetica Neue"/>
              </a:rPr>
              <a:t>11</a:t>
            </a:fld>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Google Shape;182;p12"/>
          <p:cNvSpPr txBox="1">
            <a:spLocks noGrp="1"/>
          </p:cNvSpPr>
          <p:nvPr>
            <p:ph type="title"/>
          </p:nvPr>
        </p:nvSpPr>
        <p:spPr>
          <a:xfrm>
            <a:off x="660400" y="571500"/>
            <a:ext cx="9309100" cy="838200"/>
          </a:xfrm>
          <a:prstGeom prst="rect">
            <a:avLst/>
          </a:prstGeom>
          <a:noFill/>
          <a:ln>
            <a:noFill/>
          </a:ln>
        </p:spPr>
        <p:txBody>
          <a:bodyPr spcFirstLastPara="1" wrap="square" lIns="50800" tIns="50800" rIns="50800" bIns="50800" anchor="t" anchorCtr="0">
            <a:noAutofit/>
          </a:bodyPr>
          <a:lstStyle/>
          <a:p>
            <a:pPr marL="0" lvl="0" indent="0" algn="l" rtl="0">
              <a:lnSpc>
                <a:spcPct val="100000"/>
              </a:lnSpc>
              <a:spcBef>
                <a:spcPts val="0"/>
              </a:spcBef>
              <a:spcAft>
                <a:spcPts val="0"/>
              </a:spcAft>
              <a:buClr>
                <a:srgbClr val="FFFFFF"/>
              </a:buClr>
              <a:buSzPts val="4800"/>
              <a:buFont typeface="Helvetica Neue"/>
              <a:buNone/>
            </a:pPr>
            <a:r>
              <a:rPr lang="en-US" sz="4800" b="0" i="0" u="none">
                <a:solidFill>
                  <a:srgbClr val="FFFFFF"/>
                </a:solidFill>
                <a:latin typeface="Helvetica Neue"/>
                <a:ea typeface="Helvetica Neue"/>
                <a:cs typeface="Helvetica Neue"/>
                <a:sym typeface="Helvetica Neue"/>
              </a:rPr>
              <a:t>Intervention Groups </a:t>
            </a:r>
            <a:endParaRPr/>
          </a:p>
        </p:txBody>
      </p:sp>
      <p:sp>
        <p:nvSpPr>
          <p:cNvPr id="183" name="Google Shape;183;p12"/>
          <p:cNvSpPr txBox="1">
            <a:spLocks noGrp="1"/>
          </p:cNvSpPr>
          <p:nvPr>
            <p:ph type="body" idx="1"/>
          </p:nvPr>
        </p:nvSpPr>
        <p:spPr>
          <a:xfrm>
            <a:off x="698500" y="2705100"/>
            <a:ext cx="11036300" cy="5715000"/>
          </a:xfrm>
          <a:prstGeom prst="rect">
            <a:avLst/>
          </a:prstGeom>
          <a:noFill/>
          <a:ln>
            <a:noFill/>
          </a:ln>
        </p:spPr>
        <p:txBody>
          <a:bodyPr spcFirstLastPara="1" wrap="square" lIns="50800" tIns="50800" rIns="50800" bIns="50800" anchor="t" anchorCtr="0">
            <a:noAutofit/>
          </a:bodyPr>
          <a:lstStyle/>
          <a:p>
            <a:pPr marL="342900" marR="0" lvl="0" indent="-342900" algn="l" rtl="0">
              <a:lnSpc>
                <a:spcPct val="100000"/>
              </a:lnSpc>
              <a:spcBef>
                <a:spcPts val="0"/>
              </a:spcBef>
              <a:spcAft>
                <a:spcPts val="0"/>
              </a:spcAft>
              <a:buClr>
                <a:srgbClr val="5E0011"/>
              </a:buClr>
              <a:buSzPts val="4200"/>
              <a:buFont typeface="Helvetica Neue"/>
              <a:buNone/>
            </a:pPr>
            <a:r>
              <a:rPr lang="en-US" sz="4200" b="0" i="0" u="none">
                <a:solidFill>
                  <a:srgbClr val="5E0011"/>
                </a:solidFill>
                <a:latin typeface="Helvetica Neue"/>
                <a:ea typeface="Helvetica Neue"/>
                <a:cs typeface="Helvetica Neue"/>
                <a:sym typeface="Helvetica Neue"/>
              </a:rPr>
              <a:t>What happens during an intervention group?</a:t>
            </a:r>
            <a:endParaRPr/>
          </a:p>
          <a:p>
            <a:pPr marL="342900" marR="0" lvl="0" indent="-342900" algn="l" rtl="0">
              <a:lnSpc>
                <a:spcPct val="100000"/>
              </a:lnSpc>
              <a:spcBef>
                <a:spcPts val="2400"/>
              </a:spcBef>
              <a:spcAft>
                <a:spcPts val="0"/>
              </a:spcAft>
              <a:buClr>
                <a:srgbClr val="5E0011"/>
              </a:buClr>
              <a:buSzPts val="4200"/>
              <a:buFont typeface="Helvetica Neue"/>
              <a:buChar char="-"/>
            </a:pPr>
            <a:r>
              <a:rPr lang="en-US" sz="4200" b="0" i="0" u="none">
                <a:solidFill>
                  <a:srgbClr val="5E0011"/>
                </a:solidFill>
                <a:latin typeface="Helvetica Neue"/>
                <a:ea typeface="Helvetica Neue"/>
                <a:cs typeface="Helvetica Neue"/>
                <a:sym typeface="Helvetica Neue"/>
              </a:rPr>
              <a:t>Groups are organized by using results from DRA benchmarks,CDT, DIBELS, classroom reading and math tests, and observations and checklists from the classroom teachers.</a:t>
            </a:r>
            <a:endParaRPr/>
          </a:p>
        </p:txBody>
      </p:sp>
      <p:sp>
        <p:nvSpPr>
          <p:cNvPr id="184" name="Google Shape;184;p12"/>
          <p:cNvSpPr txBox="1"/>
          <p:nvPr/>
        </p:nvSpPr>
        <p:spPr>
          <a:xfrm>
            <a:off x="12155487" y="9309100"/>
            <a:ext cx="312737" cy="3175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1400"/>
              <a:buFont typeface="Helvetica Neue"/>
              <a:buNone/>
            </a:pPr>
            <a:fld id="{00000000-1234-1234-1234-123412341234}" type="slidenum">
              <a:rPr lang="en-US" sz="1400" b="0" i="0" u="none" strike="noStrike" cap="none">
                <a:solidFill>
                  <a:schemeClr val="dk1"/>
                </a:solidFill>
                <a:latin typeface="Helvetica Neue"/>
                <a:ea typeface="Helvetica Neue"/>
                <a:cs typeface="Helvetica Neue"/>
                <a:sym typeface="Helvetica Neue"/>
              </a:rPr>
              <a:t>12</a:t>
            </a:fld>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sp>
        <p:nvSpPr>
          <p:cNvPr id="189" name="Google Shape;189;p13"/>
          <p:cNvSpPr txBox="1">
            <a:spLocks noGrp="1"/>
          </p:cNvSpPr>
          <p:nvPr>
            <p:ph type="title"/>
          </p:nvPr>
        </p:nvSpPr>
        <p:spPr>
          <a:xfrm>
            <a:off x="660400" y="571500"/>
            <a:ext cx="9309100" cy="838200"/>
          </a:xfrm>
          <a:prstGeom prst="rect">
            <a:avLst/>
          </a:prstGeom>
          <a:noFill/>
          <a:ln>
            <a:noFill/>
          </a:ln>
        </p:spPr>
        <p:txBody>
          <a:bodyPr spcFirstLastPara="1" wrap="square" lIns="50800" tIns="50800" rIns="50800" bIns="50800" anchor="t" anchorCtr="0">
            <a:noAutofit/>
          </a:bodyPr>
          <a:lstStyle/>
          <a:p>
            <a:pPr marL="0" lvl="0" indent="0" algn="l" rtl="0">
              <a:lnSpc>
                <a:spcPct val="100000"/>
              </a:lnSpc>
              <a:spcBef>
                <a:spcPts val="0"/>
              </a:spcBef>
              <a:spcAft>
                <a:spcPts val="0"/>
              </a:spcAft>
              <a:buClr>
                <a:srgbClr val="FFFFFF"/>
              </a:buClr>
              <a:buSzPts val="4800"/>
              <a:buFont typeface="Helvetica Neue"/>
              <a:buNone/>
            </a:pPr>
            <a:r>
              <a:rPr lang="en-US" sz="4800" b="0" i="0" u="none">
                <a:solidFill>
                  <a:srgbClr val="FFFFFF"/>
                </a:solidFill>
                <a:latin typeface="Helvetica Neue"/>
                <a:ea typeface="Helvetica Neue"/>
                <a:cs typeface="Helvetica Neue"/>
                <a:sym typeface="Helvetica Neue"/>
              </a:rPr>
              <a:t>Intervention Groups </a:t>
            </a:r>
            <a:endParaRPr/>
          </a:p>
        </p:txBody>
      </p:sp>
      <p:sp>
        <p:nvSpPr>
          <p:cNvPr id="190" name="Google Shape;190;p13"/>
          <p:cNvSpPr txBox="1">
            <a:spLocks noGrp="1"/>
          </p:cNvSpPr>
          <p:nvPr>
            <p:ph type="body" idx="1"/>
          </p:nvPr>
        </p:nvSpPr>
        <p:spPr>
          <a:xfrm>
            <a:off x="698500" y="2705100"/>
            <a:ext cx="11036300" cy="5715000"/>
          </a:xfrm>
          <a:prstGeom prst="rect">
            <a:avLst/>
          </a:prstGeom>
          <a:noFill/>
          <a:ln>
            <a:noFill/>
          </a:ln>
        </p:spPr>
        <p:txBody>
          <a:bodyPr spcFirstLastPara="1" wrap="square" lIns="50800" tIns="50800" rIns="50800" bIns="50800" anchor="t" anchorCtr="0">
            <a:noAutofit/>
          </a:bodyPr>
          <a:lstStyle/>
          <a:p>
            <a:pPr marL="342900" marR="0" lvl="0" indent="-342900" algn="l" rtl="0">
              <a:lnSpc>
                <a:spcPct val="100000"/>
              </a:lnSpc>
              <a:spcBef>
                <a:spcPts val="0"/>
              </a:spcBef>
              <a:spcAft>
                <a:spcPts val="0"/>
              </a:spcAft>
              <a:buClr>
                <a:srgbClr val="5E0011"/>
              </a:buClr>
              <a:buSzPts val="4000"/>
              <a:buFont typeface="Helvetica Neue"/>
              <a:buNone/>
            </a:pPr>
            <a:r>
              <a:rPr lang="en-US" sz="4000" b="0" i="0" u="none">
                <a:solidFill>
                  <a:srgbClr val="5E0011"/>
                </a:solidFill>
                <a:latin typeface="Helvetica Neue"/>
                <a:ea typeface="Helvetica Neue"/>
                <a:cs typeface="Helvetica Neue"/>
                <a:sym typeface="Helvetica Neue"/>
              </a:rPr>
              <a:t>-Groups are subject to change!  Students change from group to group throughout the year due to reaching their own personal goals.  Benchmarks and other assessments support this evidence and enable the changes to take place.</a:t>
            </a:r>
            <a:endParaRPr/>
          </a:p>
          <a:p>
            <a:pPr marL="342900" marR="0" lvl="0" indent="-342900" algn="l" rtl="0">
              <a:lnSpc>
                <a:spcPct val="100000"/>
              </a:lnSpc>
              <a:spcBef>
                <a:spcPts val="2400"/>
              </a:spcBef>
              <a:spcAft>
                <a:spcPts val="0"/>
              </a:spcAft>
              <a:buClr>
                <a:srgbClr val="5E0011"/>
              </a:buClr>
              <a:buSzPts val="4000"/>
              <a:buFont typeface="Helvetica Neue"/>
              <a:buNone/>
            </a:pPr>
            <a:r>
              <a:rPr lang="en-US" sz="4000" b="0" i="0" u="none">
                <a:solidFill>
                  <a:srgbClr val="5E0011"/>
                </a:solidFill>
                <a:latin typeface="Helvetica Neue"/>
                <a:ea typeface="Helvetica Neue"/>
                <a:cs typeface="Helvetica Neue"/>
                <a:sym typeface="Helvetica Neue"/>
              </a:rPr>
              <a:t>-The teacher for each intervention group organizes activities and smaller assessments based off of the needs for that individual group.  All groups are approved by the Reading Specialist.</a:t>
            </a:r>
            <a:endParaRPr/>
          </a:p>
          <a:p>
            <a:pPr marL="342900" marR="0" lvl="0" indent="-342900" algn="l" rtl="0">
              <a:spcBef>
                <a:spcPts val="2400"/>
              </a:spcBef>
              <a:spcAft>
                <a:spcPts val="0"/>
              </a:spcAft>
              <a:buNone/>
            </a:pPr>
            <a:endParaRPr sz="4000" b="0" i="0" u="none">
              <a:solidFill>
                <a:srgbClr val="5E0011"/>
              </a:solidFill>
              <a:latin typeface="Helvetica Neue"/>
              <a:ea typeface="Helvetica Neue"/>
              <a:cs typeface="Helvetica Neue"/>
              <a:sym typeface="Helvetica Neue"/>
            </a:endParaRPr>
          </a:p>
        </p:txBody>
      </p:sp>
      <p:sp>
        <p:nvSpPr>
          <p:cNvPr id="191" name="Google Shape;191;p13"/>
          <p:cNvSpPr txBox="1"/>
          <p:nvPr/>
        </p:nvSpPr>
        <p:spPr>
          <a:xfrm>
            <a:off x="12155487" y="9309100"/>
            <a:ext cx="312737" cy="3175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1400"/>
              <a:buFont typeface="Helvetica Neue"/>
              <a:buNone/>
            </a:pPr>
            <a:fld id="{00000000-1234-1234-1234-123412341234}" type="slidenum">
              <a:rPr lang="en-US" sz="1400" b="0" i="0" u="none" strike="noStrike" cap="none">
                <a:solidFill>
                  <a:schemeClr val="dk1"/>
                </a:solidFill>
                <a:latin typeface="Helvetica Neue"/>
                <a:ea typeface="Helvetica Neue"/>
                <a:cs typeface="Helvetica Neue"/>
                <a:sym typeface="Helvetica Neue"/>
              </a:rPr>
              <a:t>13</a:t>
            </a:fld>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sp>
        <p:nvSpPr>
          <p:cNvPr id="196" name="Google Shape;196;p14"/>
          <p:cNvSpPr txBox="1">
            <a:spLocks noGrp="1"/>
          </p:cNvSpPr>
          <p:nvPr>
            <p:ph type="title"/>
          </p:nvPr>
        </p:nvSpPr>
        <p:spPr>
          <a:xfrm>
            <a:off x="660400" y="571500"/>
            <a:ext cx="9309100" cy="838200"/>
          </a:xfrm>
          <a:prstGeom prst="rect">
            <a:avLst/>
          </a:prstGeom>
          <a:noFill/>
          <a:ln>
            <a:noFill/>
          </a:ln>
        </p:spPr>
        <p:txBody>
          <a:bodyPr spcFirstLastPara="1" wrap="square" lIns="50800" tIns="50800" rIns="50800" bIns="50800" anchor="t" anchorCtr="0">
            <a:noAutofit/>
          </a:bodyPr>
          <a:lstStyle/>
          <a:p>
            <a:pPr marL="0" lvl="0" indent="0" algn="l" rtl="0">
              <a:lnSpc>
                <a:spcPct val="100000"/>
              </a:lnSpc>
              <a:spcBef>
                <a:spcPts val="0"/>
              </a:spcBef>
              <a:spcAft>
                <a:spcPts val="0"/>
              </a:spcAft>
              <a:buClr>
                <a:srgbClr val="FFFFFF"/>
              </a:buClr>
              <a:buSzPts val="4800"/>
              <a:buFont typeface="Helvetica Neue"/>
              <a:buNone/>
            </a:pPr>
            <a:r>
              <a:rPr lang="en-US" sz="4800" b="0" i="0" u="none">
                <a:solidFill>
                  <a:srgbClr val="FFFFFF"/>
                </a:solidFill>
                <a:latin typeface="Helvetica Neue"/>
                <a:ea typeface="Helvetica Neue"/>
                <a:cs typeface="Helvetica Neue"/>
                <a:sym typeface="Helvetica Neue"/>
              </a:rPr>
              <a:t>Intervention Groups </a:t>
            </a:r>
            <a:endParaRPr/>
          </a:p>
        </p:txBody>
      </p:sp>
      <p:sp>
        <p:nvSpPr>
          <p:cNvPr id="197" name="Google Shape;197;p14"/>
          <p:cNvSpPr txBox="1">
            <a:spLocks noGrp="1"/>
          </p:cNvSpPr>
          <p:nvPr>
            <p:ph type="body" idx="1"/>
          </p:nvPr>
        </p:nvSpPr>
        <p:spPr>
          <a:xfrm>
            <a:off x="698500" y="2705100"/>
            <a:ext cx="11036300" cy="5715000"/>
          </a:xfrm>
          <a:prstGeom prst="rect">
            <a:avLst/>
          </a:prstGeom>
          <a:noFill/>
          <a:ln>
            <a:noFill/>
          </a:ln>
        </p:spPr>
        <p:txBody>
          <a:bodyPr spcFirstLastPara="1" wrap="square" lIns="50800" tIns="50800" rIns="50800" bIns="50800" anchor="t" anchorCtr="0">
            <a:noAutofit/>
          </a:bodyPr>
          <a:lstStyle/>
          <a:p>
            <a:pPr marL="342900" marR="0" lvl="0" indent="-342900" algn="l" rtl="0">
              <a:lnSpc>
                <a:spcPct val="100000"/>
              </a:lnSpc>
              <a:spcBef>
                <a:spcPts val="0"/>
              </a:spcBef>
              <a:spcAft>
                <a:spcPts val="0"/>
              </a:spcAft>
              <a:buClr>
                <a:srgbClr val="5E0011"/>
              </a:buClr>
              <a:buSzPts val="4200"/>
              <a:buFont typeface="Helvetica Neue"/>
              <a:buNone/>
            </a:pPr>
            <a:r>
              <a:rPr lang="en-US" sz="4200" b="0" i="0" u="none">
                <a:solidFill>
                  <a:srgbClr val="5E0011"/>
                </a:solidFill>
                <a:latin typeface="Helvetica Neue"/>
                <a:ea typeface="Helvetica Neue"/>
                <a:cs typeface="Helvetica Neue"/>
                <a:sym typeface="Helvetica Neue"/>
              </a:rPr>
              <a:t>-Teachers work as a team to decide what concepts will be the focus for each group during the school week.  Results from benchmarks are constantly observed in order to make sure that the goals are being met.</a:t>
            </a:r>
            <a:endParaRPr/>
          </a:p>
          <a:p>
            <a:pPr marL="342900" marR="0" lvl="0" indent="-342900" algn="l" rtl="0">
              <a:lnSpc>
                <a:spcPct val="100000"/>
              </a:lnSpc>
              <a:spcBef>
                <a:spcPts val="2400"/>
              </a:spcBef>
              <a:spcAft>
                <a:spcPts val="0"/>
              </a:spcAft>
              <a:buClr>
                <a:srgbClr val="5E0011"/>
              </a:buClr>
              <a:buSzPts val="4200"/>
              <a:buFont typeface="Helvetica Neue"/>
              <a:buNone/>
            </a:pPr>
            <a:r>
              <a:rPr lang="en-US" sz="4200" b="0" i="0" u="none">
                <a:solidFill>
                  <a:srgbClr val="5E0011"/>
                </a:solidFill>
                <a:latin typeface="Helvetica Neue"/>
                <a:ea typeface="Helvetica Neue"/>
                <a:cs typeface="Helvetica Neue"/>
                <a:sym typeface="Helvetica Neue"/>
              </a:rPr>
              <a:t>- Teachers will meet regularly with the teams to see the progress of each individual students.</a:t>
            </a:r>
            <a:endParaRPr/>
          </a:p>
        </p:txBody>
      </p:sp>
      <p:sp>
        <p:nvSpPr>
          <p:cNvPr id="198" name="Google Shape;198;p14"/>
          <p:cNvSpPr txBox="1"/>
          <p:nvPr/>
        </p:nvSpPr>
        <p:spPr>
          <a:xfrm>
            <a:off x="12155487" y="9309100"/>
            <a:ext cx="312737" cy="3175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1400"/>
              <a:buFont typeface="Helvetica Neue"/>
              <a:buNone/>
            </a:pPr>
            <a:fld id="{00000000-1234-1234-1234-123412341234}" type="slidenum">
              <a:rPr lang="en-US" sz="1400" b="0" i="0" u="none" strike="noStrike" cap="none">
                <a:solidFill>
                  <a:schemeClr val="dk1"/>
                </a:solidFill>
                <a:latin typeface="Helvetica Neue"/>
                <a:ea typeface="Helvetica Neue"/>
                <a:cs typeface="Helvetica Neue"/>
                <a:sym typeface="Helvetica Neue"/>
              </a:rPr>
              <a:t>14</a:t>
            </a:fld>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203" name="Google Shape;203;p15"/>
          <p:cNvSpPr txBox="1">
            <a:spLocks noGrp="1"/>
          </p:cNvSpPr>
          <p:nvPr>
            <p:ph type="title"/>
          </p:nvPr>
        </p:nvSpPr>
        <p:spPr>
          <a:xfrm>
            <a:off x="660400" y="571500"/>
            <a:ext cx="9309100" cy="838200"/>
          </a:xfrm>
          <a:prstGeom prst="rect">
            <a:avLst/>
          </a:prstGeom>
          <a:noFill/>
          <a:ln>
            <a:noFill/>
          </a:ln>
        </p:spPr>
        <p:txBody>
          <a:bodyPr spcFirstLastPara="1" wrap="square" lIns="50800" tIns="50800" rIns="50800" bIns="50800" anchor="t" anchorCtr="0">
            <a:noAutofit/>
          </a:bodyPr>
          <a:lstStyle/>
          <a:p>
            <a:pPr marL="0" lvl="0" indent="0" algn="l" rtl="0">
              <a:lnSpc>
                <a:spcPct val="100000"/>
              </a:lnSpc>
              <a:spcBef>
                <a:spcPts val="0"/>
              </a:spcBef>
              <a:spcAft>
                <a:spcPts val="0"/>
              </a:spcAft>
              <a:buClr>
                <a:srgbClr val="FFFFFF"/>
              </a:buClr>
              <a:buSzPts val="4800"/>
              <a:buFont typeface="Helvetica Neue"/>
              <a:buNone/>
            </a:pPr>
            <a:r>
              <a:rPr lang="en-US" sz="4800" b="0" i="0" u="none">
                <a:solidFill>
                  <a:srgbClr val="FFFFFF"/>
                </a:solidFill>
                <a:latin typeface="Helvetica Neue"/>
                <a:ea typeface="Helvetica Neue"/>
                <a:cs typeface="Helvetica Neue"/>
                <a:sym typeface="Helvetica Neue"/>
              </a:rPr>
              <a:t>Reports </a:t>
            </a:r>
            <a:endParaRPr/>
          </a:p>
        </p:txBody>
      </p:sp>
      <p:sp>
        <p:nvSpPr>
          <p:cNvPr id="204" name="Google Shape;204;p15"/>
          <p:cNvSpPr txBox="1">
            <a:spLocks noGrp="1"/>
          </p:cNvSpPr>
          <p:nvPr>
            <p:ph type="body" idx="1"/>
          </p:nvPr>
        </p:nvSpPr>
        <p:spPr>
          <a:xfrm>
            <a:off x="698500" y="2705100"/>
            <a:ext cx="11036300" cy="5715000"/>
          </a:xfrm>
          <a:prstGeom prst="rect">
            <a:avLst/>
          </a:prstGeom>
          <a:noFill/>
          <a:ln>
            <a:noFill/>
          </a:ln>
        </p:spPr>
        <p:txBody>
          <a:bodyPr spcFirstLastPara="1" wrap="square" lIns="50800" tIns="50800" rIns="50800" bIns="50800" anchor="t" anchorCtr="0">
            <a:noAutofit/>
          </a:bodyPr>
          <a:lstStyle/>
          <a:p>
            <a:pPr marL="571500" marR="0" lvl="0" indent="-571500" algn="l" rtl="0">
              <a:lnSpc>
                <a:spcPct val="100000"/>
              </a:lnSpc>
              <a:spcBef>
                <a:spcPts val="0"/>
              </a:spcBef>
              <a:spcAft>
                <a:spcPts val="0"/>
              </a:spcAft>
              <a:buClr>
                <a:srgbClr val="5E0011"/>
              </a:buClr>
              <a:buSzPts val="4200"/>
              <a:buFont typeface="Helvetica Neue"/>
              <a:buChar char="-"/>
            </a:pPr>
            <a:r>
              <a:rPr lang="en-US" sz="4200" b="0" i="0" u="none">
                <a:solidFill>
                  <a:srgbClr val="5E0011"/>
                </a:solidFill>
                <a:latin typeface="Helvetica Neue"/>
                <a:ea typeface="Helvetica Neue"/>
                <a:cs typeface="Helvetica Neue"/>
                <a:sym typeface="Helvetica Neue"/>
              </a:rPr>
              <a:t>Individual reports will be given to the classroom teacher so that the teacher is informed and can then communicate these results with the parents.</a:t>
            </a:r>
            <a:endParaRPr/>
          </a:p>
          <a:p>
            <a:pPr marL="571500" marR="0" lvl="0" indent="-571500" algn="l" rtl="0">
              <a:lnSpc>
                <a:spcPct val="100000"/>
              </a:lnSpc>
              <a:spcBef>
                <a:spcPts val="2400"/>
              </a:spcBef>
              <a:spcAft>
                <a:spcPts val="0"/>
              </a:spcAft>
              <a:buClr>
                <a:srgbClr val="5E0011"/>
              </a:buClr>
              <a:buSzPts val="4200"/>
              <a:buFont typeface="Helvetica Neue"/>
              <a:buChar char="-"/>
            </a:pPr>
            <a:r>
              <a:rPr lang="en-US" sz="4200" b="0" i="0" u="none">
                <a:solidFill>
                  <a:srgbClr val="5E0011"/>
                </a:solidFill>
                <a:latin typeface="Helvetica Neue"/>
                <a:ea typeface="Helvetica Neue"/>
                <a:cs typeface="Helvetica Neue"/>
                <a:sym typeface="Helvetica Neue"/>
              </a:rPr>
              <a:t>Intervention groups are an on-going process and help support everything that we believe in at our school!</a:t>
            </a:r>
            <a:endParaRPr/>
          </a:p>
        </p:txBody>
      </p:sp>
      <p:sp>
        <p:nvSpPr>
          <p:cNvPr id="205" name="Google Shape;205;p15"/>
          <p:cNvSpPr txBox="1"/>
          <p:nvPr/>
        </p:nvSpPr>
        <p:spPr>
          <a:xfrm>
            <a:off x="12155487" y="9309100"/>
            <a:ext cx="312737" cy="3175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1400"/>
              <a:buFont typeface="Helvetica Neue"/>
              <a:buNone/>
            </a:pPr>
            <a:fld id="{00000000-1234-1234-1234-123412341234}" type="slidenum">
              <a:rPr lang="en-US" sz="1400" b="0" i="0" u="none" strike="noStrike" cap="none">
                <a:solidFill>
                  <a:schemeClr val="dk1"/>
                </a:solidFill>
                <a:latin typeface="Helvetica Neue"/>
                <a:ea typeface="Helvetica Neue"/>
                <a:cs typeface="Helvetica Neue"/>
                <a:sym typeface="Helvetica Neue"/>
              </a:rPr>
              <a:t>15</a:t>
            </a:fld>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09"/>
        <p:cNvGrpSpPr/>
        <p:nvPr/>
      </p:nvGrpSpPr>
      <p:grpSpPr>
        <a:xfrm>
          <a:off x="0" y="0"/>
          <a:ext cx="0" cy="0"/>
          <a:chOff x="0" y="0"/>
          <a:chExt cx="0" cy="0"/>
        </a:xfrm>
      </p:grpSpPr>
      <p:sp>
        <p:nvSpPr>
          <p:cNvPr id="210" name="Google Shape;210;p16"/>
          <p:cNvSpPr txBox="1">
            <a:spLocks noGrp="1"/>
          </p:cNvSpPr>
          <p:nvPr>
            <p:ph type="title"/>
          </p:nvPr>
        </p:nvSpPr>
        <p:spPr>
          <a:xfrm>
            <a:off x="660400" y="571500"/>
            <a:ext cx="9309100" cy="838200"/>
          </a:xfrm>
          <a:prstGeom prst="rect">
            <a:avLst/>
          </a:prstGeom>
          <a:noFill/>
          <a:ln>
            <a:noFill/>
          </a:ln>
        </p:spPr>
        <p:txBody>
          <a:bodyPr spcFirstLastPara="1" wrap="square" lIns="50800" tIns="50800" rIns="50800" bIns="50800" anchor="t" anchorCtr="0">
            <a:noAutofit/>
          </a:bodyPr>
          <a:lstStyle/>
          <a:p>
            <a:pPr marL="0" lvl="0" indent="0" algn="l" rtl="0">
              <a:lnSpc>
                <a:spcPct val="100000"/>
              </a:lnSpc>
              <a:spcBef>
                <a:spcPts val="0"/>
              </a:spcBef>
              <a:spcAft>
                <a:spcPts val="0"/>
              </a:spcAft>
              <a:buClr>
                <a:srgbClr val="FFFFFF"/>
              </a:buClr>
              <a:buSzPts val="4800"/>
              <a:buFont typeface="Helvetica Neue"/>
              <a:buNone/>
            </a:pPr>
            <a:r>
              <a:rPr lang="en-US" sz="4800" b="0" i="0" u="none">
                <a:solidFill>
                  <a:srgbClr val="FFFFFF"/>
                </a:solidFill>
                <a:latin typeface="Helvetica Neue"/>
                <a:ea typeface="Helvetica Neue"/>
                <a:cs typeface="Helvetica Neue"/>
                <a:sym typeface="Helvetica Neue"/>
              </a:rPr>
              <a:t>Family Engagement </a:t>
            </a:r>
            <a:endParaRPr/>
          </a:p>
        </p:txBody>
      </p:sp>
      <p:sp>
        <p:nvSpPr>
          <p:cNvPr id="211" name="Google Shape;211;p16"/>
          <p:cNvSpPr txBox="1">
            <a:spLocks noGrp="1"/>
          </p:cNvSpPr>
          <p:nvPr>
            <p:ph type="body" idx="1"/>
          </p:nvPr>
        </p:nvSpPr>
        <p:spPr>
          <a:xfrm>
            <a:off x="698500" y="2705100"/>
            <a:ext cx="11036300" cy="5715000"/>
          </a:xfrm>
          <a:prstGeom prst="rect">
            <a:avLst/>
          </a:prstGeom>
          <a:noFill/>
          <a:ln>
            <a:noFill/>
          </a:ln>
        </p:spPr>
        <p:txBody>
          <a:bodyPr spcFirstLastPara="1" wrap="square" lIns="50800" tIns="50800" rIns="50800" bIns="50800" anchor="t" anchorCtr="0">
            <a:noAutofit/>
          </a:bodyPr>
          <a:lstStyle/>
          <a:p>
            <a:pPr marL="342900" marR="0" lvl="0" indent="-342900" algn="l" rtl="0">
              <a:lnSpc>
                <a:spcPct val="100000"/>
              </a:lnSpc>
              <a:spcBef>
                <a:spcPts val="0"/>
              </a:spcBef>
              <a:spcAft>
                <a:spcPts val="0"/>
              </a:spcAft>
              <a:buClr>
                <a:srgbClr val="5E0011"/>
              </a:buClr>
              <a:buSzPts val="4200"/>
              <a:buFont typeface="Helvetica Neue"/>
              <a:buNone/>
            </a:pPr>
            <a:r>
              <a:rPr lang="en-US" sz="4200" b="0" i="0" u="none">
                <a:solidFill>
                  <a:srgbClr val="5E0011"/>
                </a:solidFill>
                <a:latin typeface="Helvetica Neue"/>
                <a:ea typeface="Helvetica Neue"/>
                <a:cs typeface="Helvetica Neue"/>
                <a:sym typeface="Helvetica Neue"/>
              </a:rPr>
              <a:t>How Can Parents Monitor Progress?</a:t>
            </a:r>
            <a:endParaRPr/>
          </a:p>
          <a:p>
            <a:pPr marL="342900" marR="0" lvl="0" indent="-342900" algn="l" rtl="0">
              <a:lnSpc>
                <a:spcPct val="100000"/>
              </a:lnSpc>
              <a:spcBef>
                <a:spcPts val="2400"/>
              </a:spcBef>
              <a:spcAft>
                <a:spcPts val="0"/>
              </a:spcAft>
              <a:buClr>
                <a:srgbClr val="5E0011"/>
              </a:buClr>
              <a:buSzPts val="4200"/>
              <a:buFont typeface="Helvetica Neue"/>
              <a:buChar char="-"/>
            </a:pPr>
            <a:r>
              <a:rPr lang="en-US" sz="4200" b="0" i="0" u="none">
                <a:solidFill>
                  <a:srgbClr val="5E0011"/>
                </a:solidFill>
                <a:latin typeface="Helvetica Neue"/>
                <a:ea typeface="Helvetica Neue"/>
                <a:cs typeface="Helvetica Neue"/>
                <a:sym typeface="Helvetica Neue"/>
              </a:rPr>
              <a:t>Teachers will update parents via email, notes, phone calls</a:t>
            </a:r>
            <a:endParaRPr/>
          </a:p>
          <a:p>
            <a:pPr marL="342900" marR="0" lvl="0" indent="-342900" algn="l" rtl="0">
              <a:lnSpc>
                <a:spcPct val="100000"/>
              </a:lnSpc>
              <a:spcBef>
                <a:spcPts val="2400"/>
              </a:spcBef>
              <a:spcAft>
                <a:spcPts val="0"/>
              </a:spcAft>
              <a:buClr>
                <a:srgbClr val="5E0011"/>
              </a:buClr>
              <a:buSzPts val="4200"/>
              <a:buFont typeface="Helvetica Neue"/>
              <a:buChar char="-"/>
            </a:pPr>
            <a:r>
              <a:rPr lang="en-US" sz="4200" b="0" i="0" u="none">
                <a:solidFill>
                  <a:srgbClr val="5E0011"/>
                </a:solidFill>
                <a:latin typeface="Helvetica Neue"/>
                <a:ea typeface="Helvetica Neue"/>
                <a:cs typeface="Helvetica Neue"/>
                <a:sym typeface="Helvetica Neue"/>
              </a:rPr>
              <a:t>Attend the three parent-teacher conferences for the year</a:t>
            </a:r>
            <a:endParaRPr/>
          </a:p>
          <a:p>
            <a:pPr marL="342900" marR="0" lvl="0" indent="-342900" algn="l" rtl="0">
              <a:lnSpc>
                <a:spcPct val="100000"/>
              </a:lnSpc>
              <a:spcBef>
                <a:spcPts val="2400"/>
              </a:spcBef>
              <a:spcAft>
                <a:spcPts val="0"/>
              </a:spcAft>
              <a:buClr>
                <a:srgbClr val="5E0011"/>
              </a:buClr>
              <a:buSzPts val="4200"/>
              <a:buFont typeface="Helvetica Neue"/>
              <a:buChar char="-"/>
            </a:pPr>
            <a:r>
              <a:rPr lang="en-US" sz="4200" b="0" i="0" u="none">
                <a:solidFill>
                  <a:srgbClr val="5E0011"/>
                </a:solidFill>
                <a:latin typeface="Helvetica Neue"/>
                <a:ea typeface="Helvetica Neue"/>
                <a:cs typeface="Helvetica Neue"/>
                <a:sym typeface="Helvetica Neue"/>
              </a:rPr>
              <a:t>Attend school events and ask about workshops</a:t>
            </a:r>
            <a:endParaRPr/>
          </a:p>
          <a:p>
            <a:pPr marL="342900" marR="0" lvl="0" indent="-342900" algn="l" rtl="0">
              <a:lnSpc>
                <a:spcPct val="100000"/>
              </a:lnSpc>
              <a:spcBef>
                <a:spcPts val="2400"/>
              </a:spcBef>
              <a:spcAft>
                <a:spcPts val="0"/>
              </a:spcAft>
              <a:buClr>
                <a:srgbClr val="5E0011"/>
              </a:buClr>
              <a:buSzPts val="4200"/>
              <a:buFont typeface="Helvetica Neue"/>
              <a:buChar char="-"/>
            </a:pPr>
            <a:r>
              <a:rPr lang="en-US" sz="4200" b="0" i="0" u="none">
                <a:solidFill>
                  <a:srgbClr val="5E0011"/>
                </a:solidFill>
                <a:latin typeface="Helvetica Neue"/>
                <a:ea typeface="Helvetica Neue"/>
                <a:cs typeface="Helvetica Neue"/>
                <a:sym typeface="Helvetica Neue"/>
              </a:rPr>
              <a:t>Take the annual parent survey in the Spring  </a:t>
            </a:r>
            <a:endParaRPr/>
          </a:p>
        </p:txBody>
      </p:sp>
      <p:sp>
        <p:nvSpPr>
          <p:cNvPr id="212" name="Google Shape;212;p16"/>
          <p:cNvSpPr txBox="1"/>
          <p:nvPr/>
        </p:nvSpPr>
        <p:spPr>
          <a:xfrm>
            <a:off x="12155487" y="9309100"/>
            <a:ext cx="312737" cy="3175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1400"/>
              <a:buFont typeface="Helvetica Neue"/>
              <a:buNone/>
            </a:pPr>
            <a:fld id="{00000000-1234-1234-1234-123412341234}" type="slidenum">
              <a:rPr lang="en-US" sz="1400" b="0" i="0" u="none" strike="noStrike" cap="none">
                <a:solidFill>
                  <a:schemeClr val="dk1"/>
                </a:solidFill>
                <a:latin typeface="Helvetica Neue"/>
                <a:ea typeface="Helvetica Neue"/>
                <a:cs typeface="Helvetica Neue"/>
                <a:sym typeface="Helvetica Neue"/>
              </a:rPr>
              <a:t>16</a:t>
            </a:fld>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16"/>
        <p:cNvGrpSpPr/>
        <p:nvPr/>
      </p:nvGrpSpPr>
      <p:grpSpPr>
        <a:xfrm>
          <a:off x="0" y="0"/>
          <a:ext cx="0" cy="0"/>
          <a:chOff x="0" y="0"/>
          <a:chExt cx="0" cy="0"/>
        </a:xfrm>
      </p:grpSpPr>
      <p:sp>
        <p:nvSpPr>
          <p:cNvPr id="217" name="Google Shape;217;p17"/>
          <p:cNvSpPr txBox="1">
            <a:spLocks noGrp="1"/>
          </p:cNvSpPr>
          <p:nvPr>
            <p:ph type="title"/>
          </p:nvPr>
        </p:nvSpPr>
        <p:spPr>
          <a:xfrm>
            <a:off x="660400" y="571500"/>
            <a:ext cx="9309100" cy="838200"/>
          </a:xfrm>
          <a:prstGeom prst="rect">
            <a:avLst/>
          </a:prstGeom>
          <a:noFill/>
          <a:ln>
            <a:noFill/>
          </a:ln>
        </p:spPr>
        <p:txBody>
          <a:bodyPr spcFirstLastPara="1" wrap="square" lIns="50800" tIns="50800" rIns="50800" bIns="50800" anchor="t" anchorCtr="0">
            <a:noAutofit/>
          </a:bodyPr>
          <a:lstStyle/>
          <a:p>
            <a:pPr marL="0" lvl="0" indent="0" algn="l" rtl="0">
              <a:lnSpc>
                <a:spcPct val="100000"/>
              </a:lnSpc>
              <a:spcBef>
                <a:spcPts val="0"/>
              </a:spcBef>
              <a:spcAft>
                <a:spcPts val="0"/>
              </a:spcAft>
              <a:buClr>
                <a:srgbClr val="FFFFFF"/>
              </a:buClr>
              <a:buSzPts val="4800"/>
              <a:buFont typeface="Helvetica Neue"/>
              <a:buNone/>
            </a:pPr>
            <a:r>
              <a:rPr lang="en-US" sz="4800" b="0" i="0" u="none">
                <a:solidFill>
                  <a:srgbClr val="FFFFFF"/>
                </a:solidFill>
                <a:latin typeface="Helvetica Neue"/>
                <a:ea typeface="Helvetica Neue"/>
                <a:cs typeface="Helvetica Neue"/>
                <a:sym typeface="Helvetica Neue"/>
              </a:rPr>
              <a:t>Contact Information </a:t>
            </a:r>
            <a:endParaRPr/>
          </a:p>
        </p:txBody>
      </p:sp>
      <p:sp>
        <p:nvSpPr>
          <p:cNvPr id="218" name="Google Shape;218;p17"/>
          <p:cNvSpPr txBox="1">
            <a:spLocks noGrp="1"/>
          </p:cNvSpPr>
          <p:nvPr>
            <p:ph type="body" idx="1"/>
          </p:nvPr>
        </p:nvSpPr>
        <p:spPr>
          <a:xfrm>
            <a:off x="698500" y="2705100"/>
            <a:ext cx="11036300" cy="5715000"/>
          </a:xfrm>
          <a:prstGeom prst="rect">
            <a:avLst/>
          </a:prstGeom>
          <a:noFill/>
          <a:ln>
            <a:noFill/>
          </a:ln>
        </p:spPr>
        <p:txBody>
          <a:bodyPr spcFirstLastPara="1" wrap="square" lIns="50800" tIns="50800" rIns="50800" bIns="50800" anchor="t" anchorCtr="0">
            <a:noAutofit/>
          </a:bodyPr>
          <a:lstStyle/>
          <a:p>
            <a:pPr marL="342900" marR="0" lvl="0" indent="-342900" algn="ctr" rtl="0">
              <a:lnSpc>
                <a:spcPct val="100000"/>
              </a:lnSpc>
              <a:spcBef>
                <a:spcPts val="0"/>
              </a:spcBef>
              <a:spcAft>
                <a:spcPts val="0"/>
              </a:spcAft>
              <a:buClr>
                <a:srgbClr val="5E0011"/>
              </a:buClr>
              <a:buSzPts val="4200"/>
              <a:buFont typeface="Helvetica Neue"/>
              <a:buNone/>
            </a:pPr>
            <a:r>
              <a:rPr lang="en-US" sz="4200" b="0" i="0" u="none">
                <a:solidFill>
                  <a:srgbClr val="5E0011"/>
                </a:solidFill>
                <a:latin typeface="Helvetica Neue"/>
                <a:ea typeface="Helvetica Neue"/>
                <a:cs typeface="Helvetica Neue"/>
                <a:sym typeface="Helvetica Neue"/>
              </a:rPr>
              <a:t>Thank you for coming!</a:t>
            </a:r>
            <a:endParaRPr/>
          </a:p>
          <a:p>
            <a:pPr marL="342900" marR="0" lvl="0" indent="-342900" algn="ctr" rtl="0">
              <a:lnSpc>
                <a:spcPct val="100000"/>
              </a:lnSpc>
              <a:spcBef>
                <a:spcPts val="2400"/>
              </a:spcBef>
              <a:spcAft>
                <a:spcPts val="0"/>
              </a:spcAft>
              <a:buClr>
                <a:srgbClr val="5E0011"/>
              </a:buClr>
              <a:buSzPts val="4200"/>
              <a:buFont typeface="Helvetica Neue"/>
              <a:buNone/>
            </a:pPr>
            <a:endParaRPr sz="4200" b="0" i="0" u="none">
              <a:solidFill>
                <a:srgbClr val="5E0011"/>
              </a:solidFill>
              <a:latin typeface="Helvetica Neue"/>
              <a:ea typeface="Helvetica Neue"/>
              <a:cs typeface="Helvetica Neue"/>
              <a:sym typeface="Helvetica Neue"/>
            </a:endParaRPr>
          </a:p>
          <a:p>
            <a:pPr marL="342900" marR="0" lvl="0" indent="-342900" algn="l" rtl="0">
              <a:lnSpc>
                <a:spcPct val="100000"/>
              </a:lnSpc>
              <a:spcBef>
                <a:spcPts val="2400"/>
              </a:spcBef>
              <a:spcAft>
                <a:spcPts val="0"/>
              </a:spcAft>
              <a:buClr>
                <a:srgbClr val="5E0011"/>
              </a:buClr>
              <a:buSzPts val="4200"/>
              <a:buFont typeface="Helvetica Neue"/>
              <a:buNone/>
            </a:pPr>
            <a:r>
              <a:rPr lang="en-US" sz="4200" b="0" i="0" u="none">
                <a:solidFill>
                  <a:srgbClr val="5E0011"/>
                </a:solidFill>
                <a:latin typeface="Helvetica Neue"/>
                <a:ea typeface="Helvetica Neue"/>
                <a:cs typeface="Helvetica Neue"/>
                <a:sym typeface="Helvetica Neue"/>
              </a:rPr>
              <a:t>Please feel free to contact me if you have any questions.  </a:t>
            </a:r>
            <a:endParaRPr/>
          </a:p>
          <a:p>
            <a:pPr marL="342900" marR="0" lvl="0" indent="-342900" algn="l" rtl="0">
              <a:lnSpc>
                <a:spcPct val="100000"/>
              </a:lnSpc>
              <a:spcBef>
                <a:spcPts val="2400"/>
              </a:spcBef>
              <a:spcAft>
                <a:spcPts val="0"/>
              </a:spcAft>
              <a:buClr>
                <a:srgbClr val="5E0011"/>
              </a:buClr>
              <a:buSzPts val="4200"/>
              <a:buFont typeface="Helvetica Neue"/>
              <a:buNone/>
            </a:pPr>
            <a:r>
              <a:rPr lang="en-US" sz="4200" b="0" i="0" u="sng">
                <a:solidFill>
                  <a:srgbClr val="5E0011"/>
                </a:solidFill>
                <a:latin typeface="Helvetica Neue"/>
                <a:ea typeface="Helvetica Neue"/>
                <a:cs typeface="Helvetica Neue"/>
                <a:sym typeface="Helvetica Neue"/>
                <a:hlinkClick r:id="rId3">
                  <a:extLst>
                    <a:ext uri="{A12FA001-AC4F-418D-AE19-62706E023703}">
                      <ahyp:hlinkClr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val="tx"/>
                    </a:ext>
                  </a:extLst>
                </a:hlinkClick>
              </a:rPr>
              <a:t>samantha.lesak@badenacademy.org</a:t>
            </a:r>
            <a:endParaRPr/>
          </a:p>
          <a:p>
            <a:pPr marL="342900" marR="0" lvl="0" indent="-342900" algn="l" rtl="0">
              <a:lnSpc>
                <a:spcPct val="100000"/>
              </a:lnSpc>
              <a:spcBef>
                <a:spcPts val="2400"/>
              </a:spcBef>
              <a:spcAft>
                <a:spcPts val="0"/>
              </a:spcAft>
              <a:buClr>
                <a:srgbClr val="5E0011"/>
              </a:buClr>
              <a:buSzPts val="4200"/>
              <a:buFont typeface="Helvetica Neue"/>
              <a:buNone/>
            </a:pPr>
            <a:r>
              <a:rPr lang="en-US" sz="4200" b="0" i="0" u="none">
                <a:solidFill>
                  <a:srgbClr val="5E0011"/>
                </a:solidFill>
                <a:latin typeface="Helvetica Neue"/>
                <a:ea typeface="Helvetica Neue"/>
                <a:cs typeface="Helvetica Neue"/>
                <a:sym typeface="Helvetica Neue"/>
              </a:rPr>
              <a:t>X 2017</a:t>
            </a:r>
            <a:endParaRPr/>
          </a:p>
        </p:txBody>
      </p:sp>
      <p:sp>
        <p:nvSpPr>
          <p:cNvPr id="219" name="Google Shape;219;p17"/>
          <p:cNvSpPr txBox="1"/>
          <p:nvPr/>
        </p:nvSpPr>
        <p:spPr>
          <a:xfrm>
            <a:off x="12155487" y="9309100"/>
            <a:ext cx="312737" cy="3175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1400"/>
              <a:buFont typeface="Helvetica Neue"/>
              <a:buNone/>
            </a:pPr>
            <a:fld id="{00000000-1234-1234-1234-123412341234}" type="slidenum">
              <a:rPr lang="en-US" sz="1400" b="0" i="0" u="none" strike="noStrike" cap="none">
                <a:solidFill>
                  <a:schemeClr val="dk1"/>
                </a:solidFill>
                <a:latin typeface="Helvetica Neue"/>
                <a:ea typeface="Helvetica Neue"/>
                <a:cs typeface="Helvetica Neue"/>
                <a:sym typeface="Helvetica Neue"/>
              </a:rPr>
              <a:t>17</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2"/>
          <p:cNvSpPr txBox="1">
            <a:spLocks noGrp="1"/>
          </p:cNvSpPr>
          <p:nvPr>
            <p:ph type="title"/>
          </p:nvPr>
        </p:nvSpPr>
        <p:spPr>
          <a:xfrm>
            <a:off x="660400" y="571500"/>
            <a:ext cx="9309100" cy="838200"/>
          </a:xfrm>
          <a:prstGeom prst="rect">
            <a:avLst/>
          </a:prstGeom>
          <a:noFill/>
          <a:ln>
            <a:noFill/>
          </a:ln>
        </p:spPr>
        <p:txBody>
          <a:bodyPr spcFirstLastPara="1" wrap="square" lIns="50800" tIns="50800" rIns="50800" bIns="50800" anchor="t" anchorCtr="0">
            <a:noAutofit/>
          </a:bodyPr>
          <a:lstStyle/>
          <a:p>
            <a:pPr marL="0" lvl="0" indent="0" algn="l" rtl="0">
              <a:lnSpc>
                <a:spcPct val="100000"/>
              </a:lnSpc>
              <a:spcBef>
                <a:spcPts val="0"/>
              </a:spcBef>
              <a:spcAft>
                <a:spcPts val="0"/>
              </a:spcAft>
              <a:buClr>
                <a:srgbClr val="FFFFFF"/>
              </a:buClr>
              <a:buSzPts val="4800"/>
              <a:buFont typeface="Helvetica Neue"/>
              <a:buNone/>
            </a:pPr>
            <a:r>
              <a:rPr lang="en-US" sz="4800" b="0" i="0" u="none">
                <a:solidFill>
                  <a:srgbClr val="FFFFFF"/>
                </a:solidFill>
                <a:latin typeface="Helvetica Neue"/>
                <a:ea typeface="Helvetica Neue"/>
                <a:cs typeface="Helvetica Neue"/>
                <a:sym typeface="Helvetica Neue"/>
              </a:rPr>
              <a:t>Title I</a:t>
            </a:r>
            <a:endParaRPr/>
          </a:p>
        </p:txBody>
      </p:sp>
      <p:sp>
        <p:nvSpPr>
          <p:cNvPr id="112" name="Google Shape;112;p2"/>
          <p:cNvSpPr txBox="1">
            <a:spLocks noGrp="1"/>
          </p:cNvSpPr>
          <p:nvPr>
            <p:ph type="body" idx="1"/>
          </p:nvPr>
        </p:nvSpPr>
        <p:spPr>
          <a:xfrm>
            <a:off x="177800" y="1981200"/>
            <a:ext cx="12407900" cy="6705600"/>
          </a:xfrm>
          <a:prstGeom prst="rect">
            <a:avLst/>
          </a:prstGeom>
          <a:noFill/>
          <a:ln>
            <a:noFill/>
          </a:ln>
        </p:spPr>
        <p:txBody>
          <a:bodyPr spcFirstLastPara="1" wrap="square" lIns="50800" tIns="50800" rIns="50800" bIns="50800" anchor="t" anchorCtr="0">
            <a:noAutofit/>
          </a:bodyPr>
          <a:lstStyle/>
          <a:p>
            <a:pPr marL="571500" marR="0" lvl="0" indent="-571500" algn="l" rtl="0">
              <a:lnSpc>
                <a:spcPct val="100000"/>
              </a:lnSpc>
              <a:spcBef>
                <a:spcPts val="0"/>
              </a:spcBef>
              <a:spcAft>
                <a:spcPts val="0"/>
              </a:spcAft>
              <a:buClr>
                <a:srgbClr val="5E0011"/>
              </a:buClr>
              <a:buSzPts val="4200"/>
              <a:buFont typeface="Helvetica Neue"/>
              <a:buChar char="•"/>
            </a:pPr>
            <a:r>
              <a:rPr lang="en-US" sz="4200" b="0" i="0" u="none" strike="noStrike" cap="none">
                <a:solidFill>
                  <a:srgbClr val="5E0011"/>
                </a:solidFill>
                <a:latin typeface="Helvetica Neue"/>
                <a:ea typeface="Helvetica Neue"/>
                <a:cs typeface="Helvetica Neue"/>
                <a:sym typeface="Helvetica Neue"/>
              </a:rPr>
              <a:t>Federal  program </a:t>
            </a:r>
            <a:endParaRPr/>
          </a:p>
          <a:p>
            <a:pPr marL="571500" marR="0" lvl="0" indent="-571500" algn="l" rtl="0">
              <a:lnSpc>
                <a:spcPct val="100000"/>
              </a:lnSpc>
              <a:spcBef>
                <a:spcPts val="2400"/>
              </a:spcBef>
              <a:spcAft>
                <a:spcPts val="0"/>
              </a:spcAft>
              <a:buClr>
                <a:srgbClr val="5E0011"/>
              </a:buClr>
              <a:buSzPts val="4200"/>
              <a:buFont typeface="Helvetica Neue"/>
              <a:buChar char="•"/>
            </a:pPr>
            <a:r>
              <a:rPr lang="en-US" sz="4200" b="0" i="0" u="none" strike="noStrike" cap="none">
                <a:solidFill>
                  <a:srgbClr val="5E0011"/>
                </a:solidFill>
                <a:latin typeface="Helvetica Neue"/>
                <a:ea typeface="Helvetica Neue"/>
                <a:cs typeface="Helvetica Neue"/>
                <a:sym typeface="Helvetica Neue"/>
              </a:rPr>
              <a:t>Under a section of a law passed by Congress in 2002, regulations for public secondary and elementary schools were made on topics such as the use of federal funds, teacher training, academic achievements and parent rights.</a:t>
            </a:r>
            <a:endParaRPr/>
          </a:p>
          <a:p>
            <a:pPr marL="571500" marR="0" lvl="0" indent="-571500" algn="l" rtl="0">
              <a:lnSpc>
                <a:spcPct val="100000"/>
              </a:lnSpc>
              <a:spcBef>
                <a:spcPts val="2400"/>
              </a:spcBef>
              <a:spcAft>
                <a:spcPts val="0"/>
              </a:spcAft>
              <a:buClr>
                <a:srgbClr val="5E0011"/>
              </a:buClr>
              <a:buSzPts val="4200"/>
              <a:buFont typeface="Helvetica Neue"/>
              <a:buChar char="•"/>
            </a:pPr>
            <a:r>
              <a:rPr lang="en-US" sz="4200" b="0" i="0" u="none" strike="noStrike" cap="none">
                <a:solidFill>
                  <a:srgbClr val="5E0011"/>
                </a:solidFill>
                <a:latin typeface="Helvetica Neue"/>
                <a:ea typeface="Helvetica Neue"/>
                <a:cs typeface="Helvetica Neue"/>
                <a:sym typeface="Helvetica Neue"/>
              </a:rPr>
              <a:t>Goal is to provide a high quality education to every child</a:t>
            </a:r>
            <a:endParaRPr/>
          </a:p>
          <a:p>
            <a:pPr marL="342900" marR="0" lvl="0" indent="-342900" algn="l" rtl="0">
              <a:spcBef>
                <a:spcPts val="2400"/>
              </a:spcBef>
              <a:spcAft>
                <a:spcPts val="0"/>
              </a:spcAft>
              <a:buNone/>
            </a:pPr>
            <a:endParaRPr sz="4200" b="0" i="0" u="none">
              <a:solidFill>
                <a:srgbClr val="5E0011"/>
              </a:solidFill>
              <a:latin typeface="Helvetica Neue"/>
              <a:ea typeface="Helvetica Neue"/>
              <a:cs typeface="Helvetica Neue"/>
              <a:sym typeface="Helvetica Neue"/>
            </a:endParaRPr>
          </a:p>
        </p:txBody>
      </p:sp>
      <p:sp>
        <p:nvSpPr>
          <p:cNvPr id="113" name="Google Shape;113;p2"/>
          <p:cNvSpPr txBox="1"/>
          <p:nvPr/>
        </p:nvSpPr>
        <p:spPr>
          <a:xfrm>
            <a:off x="12155487" y="9309100"/>
            <a:ext cx="312737" cy="3175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1400"/>
              <a:buFont typeface="Helvetica Neue"/>
              <a:buNone/>
            </a:pPr>
            <a:fld id="{00000000-1234-1234-1234-123412341234}" type="slidenum">
              <a:rPr lang="en-US" sz="1400" b="0" i="0" u="none" strike="noStrike" cap="none">
                <a:solidFill>
                  <a:schemeClr val="dk1"/>
                </a:solidFill>
                <a:latin typeface="Helvetica Neue"/>
                <a:ea typeface="Helvetica Neue"/>
                <a:cs typeface="Helvetica Neue"/>
                <a:sym typeface="Helvetica Neue"/>
              </a:rPr>
              <a:t>2</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p3"/>
          <p:cNvSpPr txBox="1">
            <a:spLocks noGrp="1"/>
          </p:cNvSpPr>
          <p:nvPr>
            <p:ph type="body" idx="1"/>
          </p:nvPr>
        </p:nvSpPr>
        <p:spPr>
          <a:xfrm>
            <a:off x="698500" y="2705100"/>
            <a:ext cx="11036300" cy="5715000"/>
          </a:xfrm>
          <a:prstGeom prst="rect">
            <a:avLst/>
          </a:prstGeom>
          <a:noFill/>
          <a:ln>
            <a:noFill/>
          </a:ln>
        </p:spPr>
        <p:txBody>
          <a:bodyPr spcFirstLastPara="1" wrap="square" lIns="50800" tIns="50800" rIns="50800" bIns="50800" anchor="t" anchorCtr="0">
            <a:noAutofit/>
          </a:bodyPr>
          <a:lstStyle/>
          <a:p>
            <a:pPr marL="0" marR="0" lvl="0" indent="0" algn="l" rtl="0">
              <a:lnSpc>
                <a:spcPct val="100000"/>
              </a:lnSpc>
              <a:spcBef>
                <a:spcPts val="0"/>
              </a:spcBef>
              <a:spcAft>
                <a:spcPts val="0"/>
              </a:spcAft>
              <a:buClr>
                <a:srgbClr val="5E0011"/>
              </a:buClr>
              <a:buSzPts val="4200"/>
              <a:buFont typeface="Helvetica Neue"/>
              <a:buNone/>
            </a:pPr>
            <a:r>
              <a:rPr lang="en-US" sz="4200" b="0" i="0" u="none">
                <a:solidFill>
                  <a:srgbClr val="5E0011"/>
                </a:solidFill>
                <a:latin typeface="Helvetica Neue"/>
                <a:ea typeface="Helvetica Neue"/>
                <a:cs typeface="Helvetica Neue"/>
                <a:sym typeface="Helvetica Neue"/>
              </a:rPr>
              <a:t>Look for information in our bi-monthly newsletter and the Wednesday Weekly News for Title I sponsored events throughout the school year!</a:t>
            </a:r>
            <a:endParaRPr/>
          </a:p>
          <a:p>
            <a:pPr marL="0" marR="0" lvl="0" indent="0" algn="l" rtl="0">
              <a:lnSpc>
                <a:spcPct val="100000"/>
              </a:lnSpc>
              <a:spcBef>
                <a:spcPts val="2400"/>
              </a:spcBef>
              <a:spcAft>
                <a:spcPts val="0"/>
              </a:spcAft>
              <a:buClr>
                <a:srgbClr val="5E0011"/>
              </a:buClr>
              <a:buSzPts val="3200"/>
              <a:buFont typeface="Helvetica Neue"/>
              <a:buNone/>
            </a:pPr>
            <a:r>
              <a:rPr lang="en-US" sz="3200" b="0" i="0" u="none">
                <a:solidFill>
                  <a:srgbClr val="5E0011"/>
                </a:solidFill>
                <a:latin typeface="Helvetica Neue"/>
                <a:ea typeface="Helvetica Neue"/>
                <a:cs typeface="Helvetica Neue"/>
                <a:sym typeface="Helvetica Neue"/>
              </a:rPr>
              <a:t>-Fall Annual Parent Meeting </a:t>
            </a:r>
            <a:endParaRPr/>
          </a:p>
          <a:p>
            <a:pPr marL="0" marR="0" lvl="0" indent="0" algn="l" rtl="0">
              <a:lnSpc>
                <a:spcPct val="100000"/>
              </a:lnSpc>
              <a:spcBef>
                <a:spcPts val="2400"/>
              </a:spcBef>
              <a:spcAft>
                <a:spcPts val="0"/>
              </a:spcAft>
              <a:buClr>
                <a:srgbClr val="5E0011"/>
              </a:buClr>
              <a:buSzPts val="3200"/>
              <a:buFont typeface="Helvetica Neue"/>
              <a:buNone/>
            </a:pPr>
            <a:r>
              <a:rPr lang="en-US" sz="3200" b="0" i="0" u="none">
                <a:solidFill>
                  <a:srgbClr val="5E0011"/>
                </a:solidFill>
                <a:latin typeface="Helvetica Neue"/>
                <a:ea typeface="Helvetica Neue"/>
                <a:cs typeface="Helvetica Neue"/>
                <a:sym typeface="Helvetica Neue"/>
              </a:rPr>
              <a:t>-Literacy Night</a:t>
            </a:r>
            <a:endParaRPr/>
          </a:p>
          <a:p>
            <a:pPr marL="0" marR="0" lvl="0" indent="0" algn="l" rtl="0">
              <a:lnSpc>
                <a:spcPct val="100000"/>
              </a:lnSpc>
              <a:spcBef>
                <a:spcPts val="2400"/>
              </a:spcBef>
              <a:spcAft>
                <a:spcPts val="0"/>
              </a:spcAft>
              <a:buClr>
                <a:srgbClr val="5E0011"/>
              </a:buClr>
              <a:buSzPts val="3200"/>
              <a:buFont typeface="Helvetica Neue"/>
              <a:buNone/>
            </a:pPr>
            <a:r>
              <a:rPr lang="en-US" sz="3200" b="0" i="0" u="none">
                <a:solidFill>
                  <a:srgbClr val="5E0011"/>
                </a:solidFill>
                <a:latin typeface="Helvetica Neue"/>
                <a:ea typeface="Helvetica Neue"/>
                <a:cs typeface="Helvetica Neue"/>
                <a:sym typeface="Helvetica Neue"/>
              </a:rPr>
              <a:t>-Math and Reading Workshop</a:t>
            </a:r>
            <a:endParaRPr sz="3200" b="0" i="0" u="none">
              <a:solidFill>
                <a:srgbClr val="5E0011"/>
              </a:solidFill>
              <a:latin typeface="Helvetica Neue"/>
              <a:ea typeface="Helvetica Neue"/>
              <a:cs typeface="Helvetica Neue"/>
              <a:sym typeface="Helvetica Neue"/>
            </a:endParaRPr>
          </a:p>
          <a:p>
            <a:pPr marL="0" marR="0" lvl="0" indent="0" algn="l" rtl="0">
              <a:lnSpc>
                <a:spcPct val="100000"/>
              </a:lnSpc>
              <a:spcBef>
                <a:spcPts val="2400"/>
              </a:spcBef>
              <a:spcAft>
                <a:spcPts val="0"/>
              </a:spcAft>
              <a:buClr>
                <a:srgbClr val="5E0011"/>
              </a:buClr>
              <a:buSzPts val="3200"/>
              <a:buFont typeface="Helvetica Neue"/>
              <a:buNone/>
            </a:pPr>
            <a:r>
              <a:rPr lang="en-US" sz="3200"/>
              <a:t>Story Walk</a:t>
            </a:r>
            <a:endParaRPr sz="3200"/>
          </a:p>
        </p:txBody>
      </p:sp>
      <p:sp>
        <p:nvSpPr>
          <p:cNvPr id="119" name="Google Shape;119;p3"/>
          <p:cNvSpPr txBox="1"/>
          <p:nvPr/>
        </p:nvSpPr>
        <p:spPr>
          <a:xfrm>
            <a:off x="12155487" y="9309100"/>
            <a:ext cx="312737" cy="3175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1400"/>
              <a:buFont typeface="Helvetica Neue"/>
              <a:buNone/>
            </a:pPr>
            <a:fld id="{00000000-1234-1234-1234-123412341234}" type="slidenum">
              <a:rPr lang="en-US" sz="1400" b="0" i="0" u="none" strike="noStrike" cap="none">
                <a:solidFill>
                  <a:schemeClr val="dk1"/>
                </a:solidFill>
                <a:latin typeface="Helvetica Neue"/>
                <a:ea typeface="Helvetica Neue"/>
                <a:cs typeface="Helvetica Neue"/>
                <a:sym typeface="Helvetica Neue"/>
              </a:rPr>
              <a:t>3</a:t>
            </a:fld>
            <a:endParaRPr/>
          </a:p>
        </p:txBody>
      </p:sp>
      <p:sp>
        <p:nvSpPr>
          <p:cNvPr id="120" name="Google Shape;120;p3"/>
          <p:cNvSpPr txBox="1">
            <a:spLocks noGrp="1"/>
          </p:cNvSpPr>
          <p:nvPr>
            <p:ph type="title"/>
          </p:nvPr>
        </p:nvSpPr>
        <p:spPr>
          <a:xfrm>
            <a:off x="660400" y="571500"/>
            <a:ext cx="9309100" cy="838200"/>
          </a:xfrm>
          <a:prstGeom prst="rect">
            <a:avLst/>
          </a:prstGeom>
          <a:noFill/>
          <a:ln>
            <a:noFill/>
          </a:ln>
        </p:spPr>
        <p:txBody>
          <a:bodyPr spcFirstLastPara="1" wrap="square" lIns="50800" tIns="50800" rIns="50800" bIns="50800" anchor="t" anchorCtr="0">
            <a:noAutofit/>
          </a:bodyPr>
          <a:lstStyle/>
          <a:p>
            <a:pPr marL="0" lvl="0" indent="0" algn="l" rtl="0">
              <a:lnSpc>
                <a:spcPct val="100000"/>
              </a:lnSpc>
              <a:spcBef>
                <a:spcPts val="0"/>
              </a:spcBef>
              <a:spcAft>
                <a:spcPts val="0"/>
              </a:spcAft>
              <a:buClr>
                <a:srgbClr val="FFFFFF"/>
              </a:buClr>
              <a:buSzPts val="4800"/>
              <a:buFont typeface="Helvetica Neue"/>
              <a:buNone/>
            </a:pPr>
            <a:r>
              <a:rPr lang="en-US" sz="4800" b="0" i="0" u="none">
                <a:solidFill>
                  <a:srgbClr val="FFFFFF"/>
                </a:solidFill>
                <a:latin typeface="Helvetica Neue"/>
                <a:ea typeface="Helvetica Neue"/>
                <a:cs typeface="Helvetica Neue"/>
                <a:sym typeface="Helvetica Neue"/>
              </a:rPr>
              <a:t>Future Workshops</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4"/>
          <p:cNvSpPr txBox="1">
            <a:spLocks noGrp="1"/>
          </p:cNvSpPr>
          <p:nvPr>
            <p:ph type="title"/>
          </p:nvPr>
        </p:nvSpPr>
        <p:spPr>
          <a:xfrm>
            <a:off x="660400" y="571500"/>
            <a:ext cx="9309100" cy="838200"/>
          </a:xfrm>
          <a:prstGeom prst="rect">
            <a:avLst/>
          </a:prstGeom>
          <a:noFill/>
          <a:ln>
            <a:noFill/>
          </a:ln>
        </p:spPr>
        <p:txBody>
          <a:bodyPr spcFirstLastPara="1" wrap="square" lIns="50800" tIns="50800" rIns="50800" bIns="50800" anchor="t" anchorCtr="0">
            <a:noAutofit/>
          </a:bodyPr>
          <a:lstStyle/>
          <a:p>
            <a:pPr marL="0" lvl="0" indent="0" algn="l" rtl="0">
              <a:lnSpc>
                <a:spcPct val="100000"/>
              </a:lnSpc>
              <a:spcBef>
                <a:spcPts val="0"/>
              </a:spcBef>
              <a:spcAft>
                <a:spcPts val="0"/>
              </a:spcAft>
              <a:buClr>
                <a:srgbClr val="FFFFFF"/>
              </a:buClr>
              <a:buSzPts val="4800"/>
              <a:buFont typeface="Helvetica Neue"/>
              <a:buNone/>
            </a:pPr>
            <a:r>
              <a:rPr lang="en-US" sz="4800" b="0" i="0" u="none">
                <a:solidFill>
                  <a:srgbClr val="FFFFFF"/>
                </a:solidFill>
                <a:latin typeface="Helvetica Neue"/>
                <a:ea typeface="Helvetica Neue"/>
                <a:cs typeface="Helvetica Neue"/>
                <a:sym typeface="Helvetica Neue"/>
              </a:rPr>
              <a:t>Parent Information</a:t>
            </a:r>
            <a:endParaRPr/>
          </a:p>
        </p:txBody>
      </p:sp>
      <p:sp>
        <p:nvSpPr>
          <p:cNvPr id="126" name="Google Shape;126;p4"/>
          <p:cNvSpPr txBox="1">
            <a:spLocks noGrp="1"/>
          </p:cNvSpPr>
          <p:nvPr>
            <p:ph type="body" idx="1"/>
          </p:nvPr>
        </p:nvSpPr>
        <p:spPr>
          <a:xfrm>
            <a:off x="698500" y="1981200"/>
            <a:ext cx="11036300" cy="6438900"/>
          </a:xfrm>
          <a:prstGeom prst="rect">
            <a:avLst/>
          </a:prstGeom>
          <a:noFill/>
          <a:ln>
            <a:noFill/>
          </a:ln>
        </p:spPr>
        <p:txBody>
          <a:bodyPr spcFirstLastPara="1" wrap="square" lIns="50800" tIns="50800" rIns="50800" bIns="50800" anchor="t" anchorCtr="0">
            <a:noAutofit/>
          </a:bodyPr>
          <a:lstStyle/>
          <a:p>
            <a:pPr marL="571500" marR="0" lvl="0" indent="-571500" algn="l" rtl="0">
              <a:lnSpc>
                <a:spcPct val="100000"/>
              </a:lnSpc>
              <a:spcBef>
                <a:spcPts val="0"/>
              </a:spcBef>
              <a:spcAft>
                <a:spcPts val="0"/>
              </a:spcAft>
              <a:buClr>
                <a:srgbClr val="5E0011"/>
              </a:buClr>
              <a:buSzPts val="2800"/>
              <a:buFont typeface="Helvetica Neue"/>
              <a:buChar char="•"/>
            </a:pPr>
            <a:r>
              <a:rPr lang="en-US" sz="2800" b="0" i="0" u="none" dirty="0">
                <a:solidFill>
                  <a:srgbClr val="5E0011"/>
                </a:solidFill>
                <a:latin typeface="Helvetica Neue"/>
                <a:ea typeface="Helvetica Neue"/>
                <a:cs typeface="Helvetica Neue"/>
                <a:sym typeface="Helvetica Neue"/>
              </a:rPr>
              <a:t>Parent Compact (sent home in </a:t>
            </a:r>
            <a:r>
              <a:rPr lang="en-US" sz="2800" dirty="0" smtClean="0"/>
              <a:t>August</a:t>
            </a:r>
            <a:r>
              <a:rPr lang="en-US" sz="2800" b="0" i="0" u="none" dirty="0" smtClean="0">
                <a:solidFill>
                  <a:srgbClr val="5E0011"/>
                </a:solidFill>
                <a:latin typeface="Helvetica Neue"/>
                <a:ea typeface="Helvetica Neue"/>
                <a:cs typeface="Helvetica Neue"/>
                <a:sym typeface="Helvetica Neue"/>
              </a:rPr>
              <a:t>)</a:t>
            </a:r>
            <a:endParaRPr dirty="0"/>
          </a:p>
          <a:p>
            <a:pPr marL="571500" marR="0" lvl="0" indent="-571500" algn="l" rtl="0">
              <a:lnSpc>
                <a:spcPct val="100000"/>
              </a:lnSpc>
              <a:spcBef>
                <a:spcPts val="2400"/>
              </a:spcBef>
              <a:spcAft>
                <a:spcPts val="0"/>
              </a:spcAft>
              <a:buClr>
                <a:srgbClr val="5E0011"/>
              </a:buClr>
              <a:buSzPts val="2800"/>
              <a:buFont typeface="Helvetica Neue"/>
              <a:buChar char="•"/>
            </a:pPr>
            <a:r>
              <a:rPr lang="en-US" sz="2800" b="0" i="0" u="none" dirty="0">
                <a:solidFill>
                  <a:srgbClr val="5E0011"/>
                </a:solidFill>
                <a:latin typeface="Helvetica Neue"/>
                <a:ea typeface="Helvetica Neue"/>
                <a:cs typeface="Helvetica Neue"/>
                <a:sym typeface="Helvetica Neue"/>
              </a:rPr>
              <a:t>Right to Know Letter (sent home in </a:t>
            </a:r>
            <a:r>
              <a:rPr lang="en-US" sz="2800" dirty="0" smtClean="0"/>
              <a:t>August</a:t>
            </a:r>
            <a:r>
              <a:rPr lang="en-US" sz="2800" b="0" i="0" u="none" dirty="0" smtClean="0">
                <a:solidFill>
                  <a:srgbClr val="5E0011"/>
                </a:solidFill>
                <a:latin typeface="Helvetica Neue"/>
                <a:ea typeface="Helvetica Neue"/>
                <a:cs typeface="Helvetica Neue"/>
                <a:sym typeface="Helvetica Neue"/>
              </a:rPr>
              <a:t>)</a:t>
            </a:r>
            <a:endParaRPr dirty="0"/>
          </a:p>
          <a:p>
            <a:pPr marL="571500" marR="0" lvl="0" indent="-571500" algn="l" rtl="0">
              <a:lnSpc>
                <a:spcPct val="100000"/>
              </a:lnSpc>
              <a:spcBef>
                <a:spcPts val="2400"/>
              </a:spcBef>
              <a:spcAft>
                <a:spcPts val="0"/>
              </a:spcAft>
              <a:buClr>
                <a:srgbClr val="5E0011"/>
              </a:buClr>
              <a:buSzPts val="2800"/>
              <a:buFont typeface="Helvetica Neue"/>
              <a:buChar char="•"/>
            </a:pPr>
            <a:r>
              <a:rPr lang="en-US" sz="2800" b="0" i="0" u="none" dirty="0">
                <a:solidFill>
                  <a:srgbClr val="5E0011"/>
                </a:solidFill>
                <a:latin typeface="Helvetica Neue"/>
                <a:ea typeface="Helvetica Neue"/>
                <a:cs typeface="Helvetica Neue"/>
                <a:sym typeface="Helvetica Neue"/>
              </a:rPr>
              <a:t>Parent-Family Engagement Policy(available upon request, at parent meetings, and on the website)</a:t>
            </a:r>
            <a:endParaRPr dirty="0"/>
          </a:p>
          <a:p>
            <a:pPr marL="571500" marR="0" lvl="0" indent="-571500" algn="l" rtl="0">
              <a:lnSpc>
                <a:spcPct val="100000"/>
              </a:lnSpc>
              <a:spcBef>
                <a:spcPts val="2400"/>
              </a:spcBef>
              <a:spcAft>
                <a:spcPts val="0"/>
              </a:spcAft>
              <a:buClr>
                <a:srgbClr val="5E0011"/>
              </a:buClr>
              <a:buSzPts val="2800"/>
              <a:buFont typeface="Helvetica Neue"/>
              <a:buChar char="•"/>
            </a:pPr>
            <a:r>
              <a:rPr lang="en-US" sz="2800" b="0" i="0" u="none" dirty="0">
                <a:solidFill>
                  <a:srgbClr val="5E0011"/>
                </a:solidFill>
                <a:latin typeface="Helvetica Neue"/>
                <a:ea typeface="Helvetica Neue"/>
                <a:cs typeface="Helvetica Neue"/>
                <a:sym typeface="Helvetica Neue"/>
              </a:rPr>
              <a:t>Title I Brochure (available during meetings or upon request)</a:t>
            </a:r>
            <a:endParaRPr dirty="0"/>
          </a:p>
          <a:p>
            <a:pPr marL="571500" marR="0" lvl="0" indent="-571500" algn="l" rtl="0">
              <a:lnSpc>
                <a:spcPct val="100000"/>
              </a:lnSpc>
              <a:spcBef>
                <a:spcPts val="2400"/>
              </a:spcBef>
              <a:spcAft>
                <a:spcPts val="0"/>
              </a:spcAft>
              <a:buClr>
                <a:srgbClr val="5E0011"/>
              </a:buClr>
              <a:buSzPts val="2800"/>
              <a:buFont typeface="Helvetica Neue"/>
              <a:buChar char="•"/>
            </a:pPr>
            <a:r>
              <a:rPr lang="en-US" sz="2800" b="0" i="0" u="none" dirty="0">
                <a:solidFill>
                  <a:srgbClr val="5E0011"/>
                </a:solidFill>
                <a:latin typeface="Helvetica Neue"/>
                <a:ea typeface="Helvetica Neue"/>
                <a:cs typeface="Helvetica Neue"/>
                <a:sym typeface="Helvetica Neue"/>
              </a:rPr>
              <a:t>Parent Survey (sent home in </a:t>
            </a:r>
            <a:r>
              <a:rPr lang="en-US" sz="2800" dirty="0" smtClean="0"/>
              <a:t>May</a:t>
            </a:r>
            <a:r>
              <a:rPr lang="en-US" sz="2800" b="0" i="0" u="none" dirty="0" smtClean="0">
                <a:solidFill>
                  <a:srgbClr val="5E0011"/>
                </a:solidFill>
                <a:latin typeface="Helvetica Neue"/>
                <a:ea typeface="Helvetica Neue"/>
                <a:cs typeface="Helvetica Neue"/>
                <a:sym typeface="Helvetica Neue"/>
              </a:rPr>
              <a:t>)</a:t>
            </a:r>
            <a:endParaRPr dirty="0"/>
          </a:p>
          <a:p>
            <a:pPr marL="571500" marR="0" lvl="0" indent="-571500" algn="l" rtl="0">
              <a:lnSpc>
                <a:spcPct val="100000"/>
              </a:lnSpc>
              <a:spcBef>
                <a:spcPts val="2400"/>
              </a:spcBef>
              <a:spcAft>
                <a:spcPts val="0"/>
              </a:spcAft>
              <a:buClr>
                <a:srgbClr val="5E0011"/>
              </a:buClr>
              <a:buSzPts val="2800"/>
              <a:buFont typeface="Helvetica Neue"/>
              <a:buChar char="•"/>
            </a:pPr>
            <a:r>
              <a:rPr lang="en-US" sz="2800" b="0" i="0" u="none" dirty="0">
                <a:solidFill>
                  <a:srgbClr val="5E0011"/>
                </a:solidFill>
                <a:latin typeface="Helvetica Neue"/>
                <a:ea typeface="Helvetica Neue"/>
                <a:cs typeface="Helvetica Neue"/>
                <a:sym typeface="Helvetica Neue"/>
              </a:rPr>
              <a:t>Contact Samantha Lesak-</a:t>
            </a:r>
            <a:endParaRPr dirty="0"/>
          </a:p>
          <a:p>
            <a:pPr marL="825500" marR="0" lvl="1" indent="-571500" algn="l" rtl="0">
              <a:lnSpc>
                <a:spcPct val="100000"/>
              </a:lnSpc>
              <a:spcBef>
                <a:spcPts val="2400"/>
              </a:spcBef>
              <a:spcAft>
                <a:spcPts val="0"/>
              </a:spcAft>
              <a:buClr>
                <a:srgbClr val="575757"/>
              </a:buClr>
              <a:buSzPts val="2016"/>
              <a:buFont typeface="Arial"/>
              <a:buChar char="•"/>
            </a:pPr>
            <a:r>
              <a:rPr lang="en-US" sz="2800" b="0" i="0" u="none" strike="noStrike" cap="none" dirty="0">
                <a:solidFill>
                  <a:srgbClr val="575757"/>
                </a:solidFill>
                <a:latin typeface="Helvetica Neue"/>
                <a:ea typeface="Helvetica Neue"/>
                <a:cs typeface="Helvetica Neue"/>
                <a:sym typeface="Helvetica Neue"/>
              </a:rPr>
              <a:t> samantha.lesak@badenacademy.org</a:t>
            </a:r>
            <a:endParaRPr dirty="0"/>
          </a:p>
          <a:p>
            <a:pPr marL="571500" marR="0" lvl="0" indent="-571500" algn="l" rtl="0">
              <a:lnSpc>
                <a:spcPct val="100000"/>
              </a:lnSpc>
              <a:spcBef>
                <a:spcPts val="2400"/>
              </a:spcBef>
              <a:spcAft>
                <a:spcPts val="0"/>
              </a:spcAft>
              <a:buClr>
                <a:srgbClr val="5E0011"/>
              </a:buClr>
              <a:buSzPts val="4200"/>
              <a:buFont typeface="Helvetica Neue"/>
              <a:buNone/>
            </a:pPr>
            <a:endParaRPr sz="4200" b="0" i="0" u="none" dirty="0">
              <a:solidFill>
                <a:srgbClr val="5E0011"/>
              </a:solidFill>
              <a:latin typeface="Helvetica Neue"/>
              <a:ea typeface="Helvetica Neue"/>
              <a:cs typeface="Helvetica Neue"/>
              <a:sym typeface="Helvetica Neue"/>
            </a:endParaRPr>
          </a:p>
          <a:p>
            <a:pPr marL="342900" marR="0" lvl="0" indent="-342900" algn="l" rtl="0">
              <a:spcBef>
                <a:spcPts val="2400"/>
              </a:spcBef>
              <a:spcAft>
                <a:spcPts val="0"/>
              </a:spcAft>
              <a:buNone/>
            </a:pPr>
            <a:endParaRPr sz="4200" b="0" i="0" u="none" dirty="0">
              <a:solidFill>
                <a:srgbClr val="5E0011"/>
              </a:solidFill>
              <a:latin typeface="Helvetica Neue"/>
              <a:ea typeface="Helvetica Neue"/>
              <a:cs typeface="Helvetica Neue"/>
              <a:sym typeface="Helvetica Neue"/>
            </a:endParaRPr>
          </a:p>
        </p:txBody>
      </p:sp>
      <p:sp>
        <p:nvSpPr>
          <p:cNvPr id="127" name="Google Shape;127;p4"/>
          <p:cNvSpPr txBox="1"/>
          <p:nvPr/>
        </p:nvSpPr>
        <p:spPr>
          <a:xfrm>
            <a:off x="12155487" y="9309100"/>
            <a:ext cx="312737" cy="3175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1400"/>
              <a:buFont typeface="Helvetica Neue"/>
              <a:buNone/>
            </a:pPr>
            <a:fld id="{00000000-1234-1234-1234-123412341234}" type="slidenum">
              <a:rPr lang="en-US" sz="1400" b="0" i="0" u="none" strike="noStrike" cap="none">
                <a:solidFill>
                  <a:schemeClr val="dk1"/>
                </a:solidFill>
                <a:latin typeface="Helvetica Neue"/>
                <a:ea typeface="Helvetica Neue"/>
                <a:cs typeface="Helvetica Neue"/>
                <a:sym typeface="Helvetica Neue"/>
              </a:rPr>
              <a:t>4</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5"/>
          <p:cNvSpPr txBox="1">
            <a:spLocks noGrp="1"/>
          </p:cNvSpPr>
          <p:nvPr>
            <p:ph type="ctrTitle"/>
          </p:nvPr>
        </p:nvSpPr>
        <p:spPr>
          <a:xfrm>
            <a:off x="11112" y="304800"/>
            <a:ext cx="10236200" cy="1104900"/>
          </a:xfrm>
          <a:prstGeom prst="rect">
            <a:avLst/>
          </a:prstGeom>
          <a:noFill/>
          <a:ln>
            <a:noFill/>
          </a:ln>
        </p:spPr>
        <p:txBody>
          <a:bodyPr spcFirstLastPara="1" wrap="square" lIns="50800" tIns="50800" rIns="50800" bIns="50800" anchor="t" anchorCtr="0">
            <a:noAutofit/>
          </a:bodyPr>
          <a:lstStyle/>
          <a:p>
            <a:pPr marL="0" lvl="0" indent="0" algn="l" rtl="0">
              <a:lnSpc>
                <a:spcPct val="100000"/>
              </a:lnSpc>
              <a:spcBef>
                <a:spcPts val="0"/>
              </a:spcBef>
              <a:spcAft>
                <a:spcPts val="0"/>
              </a:spcAft>
              <a:buClr>
                <a:srgbClr val="FFFFFF"/>
              </a:buClr>
              <a:buSzPts val="4800"/>
              <a:buFont typeface="Helvetica Neue"/>
              <a:buNone/>
            </a:pPr>
            <a:r>
              <a:rPr lang="en-US" sz="4800" b="0" i="0" u="none">
                <a:solidFill>
                  <a:srgbClr val="FFFFFF"/>
                </a:solidFill>
                <a:latin typeface="Helvetica Neue"/>
                <a:ea typeface="Helvetica Neue"/>
                <a:cs typeface="Helvetica Neue"/>
                <a:sym typeface="Helvetica Neue"/>
              </a:rPr>
              <a:t> School Wide </a:t>
            </a:r>
            <a:endParaRPr/>
          </a:p>
        </p:txBody>
      </p:sp>
      <p:sp>
        <p:nvSpPr>
          <p:cNvPr id="133" name="Google Shape;133;p5"/>
          <p:cNvSpPr txBox="1">
            <a:spLocks noGrp="1"/>
          </p:cNvSpPr>
          <p:nvPr>
            <p:ph type="subTitle" idx="1"/>
          </p:nvPr>
        </p:nvSpPr>
        <p:spPr>
          <a:xfrm>
            <a:off x="330200" y="2133600"/>
            <a:ext cx="12420600" cy="6629400"/>
          </a:xfrm>
          <a:prstGeom prst="rect">
            <a:avLst/>
          </a:prstGeom>
          <a:noFill/>
          <a:ln>
            <a:noFill/>
          </a:ln>
        </p:spPr>
        <p:txBody>
          <a:bodyPr spcFirstLastPara="1" wrap="square" lIns="50800" tIns="50800" rIns="50800" bIns="50800" anchor="t" anchorCtr="0">
            <a:noAutofit/>
          </a:bodyPr>
          <a:lstStyle/>
          <a:p>
            <a:pPr marL="571500" lvl="0" indent="-571500" algn="just" rtl="0">
              <a:lnSpc>
                <a:spcPct val="100000"/>
              </a:lnSpc>
              <a:spcBef>
                <a:spcPts val="0"/>
              </a:spcBef>
              <a:spcAft>
                <a:spcPts val="0"/>
              </a:spcAft>
              <a:buClr>
                <a:srgbClr val="5E0011"/>
              </a:buClr>
              <a:buSzPts val="4200"/>
              <a:buFont typeface="Helvetica Neue"/>
              <a:buChar char="•"/>
            </a:pPr>
            <a:r>
              <a:rPr lang="en-US" sz="4200" b="0" i="0" u="none">
                <a:solidFill>
                  <a:srgbClr val="5E0011"/>
                </a:solidFill>
                <a:latin typeface="Helvetica Neue"/>
                <a:ea typeface="Helvetica Neue"/>
                <a:cs typeface="Helvetica Neue"/>
                <a:sym typeface="Helvetica Neue"/>
              </a:rPr>
              <a:t>Schoolwide looks at all students and their needs</a:t>
            </a:r>
            <a:endParaRPr/>
          </a:p>
          <a:p>
            <a:pPr marL="571500" lvl="0" indent="-571500" algn="just" rtl="0">
              <a:lnSpc>
                <a:spcPct val="100000"/>
              </a:lnSpc>
              <a:spcBef>
                <a:spcPts val="2400"/>
              </a:spcBef>
              <a:spcAft>
                <a:spcPts val="0"/>
              </a:spcAft>
              <a:buClr>
                <a:srgbClr val="5E0011"/>
              </a:buClr>
              <a:buSzPts val="4200"/>
              <a:buFont typeface="Helvetica Neue"/>
              <a:buChar char="•"/>
            </a:pPr>
            <a:r>
              <a:rPr lang="en-US" sz="4200" b="0" i="0" u="none">
                <a:solidFill>
                  <a:srgbClr val="5E0011"/>
                </a:solidFill>
                <a:latin typeface="Helvetica Neue"/>
                <a:ea typeface="Helvetica Neue"/>
                <a:cs typeface="Helvetica Neue"/>
                <a:sym typeface="Helvetica Neue"/>
              </a:rPr>
              <a:t>We are a Schoolwide Title I school</a:t>
            </a:r>
            <a:endParaRPr/>
          </a:p>
          <a:p>
            <a:pPr marL="571500" lvl="0" indent="-571500" algn="just" rtl="0">
              <a:lnSpc>
                <a:spcPct val="100000"/>
              </a:lnSpc>
              <a:spcBef>
                <a:spcPts val="2400"/>
              </a:spcBef>
              <a:spcAft>
                <a:spcPts val="0"/>
              </a:spcAft>
              <a:buClr>
                <a:srgbClr val="5E0011"/>
              </a:buClr>
              <a:buSzPts val="4200"/>
              <a:buFont typeface="Helvetica Neue"/>
              <a:buChar char="•"/>
            </a:pPr>
            <a:r>
              <a:rPr lang="en-US" sz="4200" b="0" i="0" u="none">
                <a:solidFill>
                  <a:srgbClr val="5E0011"/>
                </a:solidFill>
                <a:latin typeface="Helvetica Neue"/>
                <a:ea typeface="Helvetica Neue"/>
                <a:cs typeface="Helvetica Neue"/>
                <a:sym typeface="Helvetica Neue"/>
              </a:rPr>
              <a:t>What does this mean? Every student in this school benefits from our Title I program.  Materials and resources purchased with Title I funds are available for every child.</a:t>
            </a:r>
            <a:endParaRPr/>
          </a:p>
        </p:txBody>
      </p:sp>
      <p:sp>
        <p:nvSpPr>
          <p:cNvPr id="134" name="Google Shape;134;p5"/>
          <p:cNvSpPr txBox="1"/>
          <p:nvPr/>
        </p:nvSpPr>
        <p:spPr>
          <a:xfrm>
            <a:off x="12155487" y="9309100"/>
            <a:ext cx="312737" cy="3175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1400"/>
              <a:buFont typeface="Helvetica Neue"/>
              <a:buNone/>
            </a:pPr>
            <a:fld id="{00000000-1234-1234-1234-123412341234}" type="slidenum">
              <a:rPr lang="en-US" sz="1400" b="0" i="0" u="none" strike="noStrike" cap="none">
                <a:solidFill>
                  <a:schemeClr val="dk1"/>
                </a:solidFill>
                <a:latin typeface="Helvetica Neue"/>
                <a:ea typeface="Helvetica Neue"/>
                <a:cs typeface="Helvetica Neue"/>
                <a:sym typeface="Helvetica Neue"/>
              </a:rPr>
              <a:t>5</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6"/>
          <p:cNvSpPr txBox="1"/>
          <p:nvPr/>
        </p:nvSpPr>
        <p:spPr>
          <a:xfrm>
            <a:off x="12155487" y="9309100"/>
            <a:ext cx="312737" cy="3175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1400"/>
              <a:buFont typeface="Helvetica Neue"/>
              <a:buNone/>
            </a:pPr>
            <a:fld id="{00000000-1234-1234-1234-123412341234}" type="slidenum">
              <a:rPr lang="en-US" sz="1400" b="0" i="0" u="none" strike="noStrike" cap="none">
                <a:solidFill>
                  <a:schemeClr val="dk1"/>
                </a:solidFill>
                <a:latin typeface="Helvetica Neue"/>
                <a:ea typeface="Helvetica Neue"/>
                <a:cs typeface="Helvetica Neue"/>
                <a:sym typeface="Helvetica Neue"/>
              </a:rPr>
              <a:t>6</a:t>
            </a:fld>
            <a:endParaRPr/>
          </a:p>
        </p:txBody>
      </p:sp>
      <p:sp>
        <p:nvSpPr>
          <p:cNvPr id="141" name="Google Shape;141;p6"/>
          <p:cNvSpPr txBox="1">
            <a:spLocks noGrp="1"/>
          </p:cNvSpPr>
          <p:nvPr>
            <p:ph type="body" idx="1"/>
          </p:nvPr>
        </p:nvSpPr>
        <p:spPr>
          <a:xfrm>
            <a:off x="330200" y="2209800"/>
            <a:ext cx="12420600" cy="6781800"/>
          </a:xfrm>
          <a:prstGeom prst="rect">
            <a:avLst/>
          </a:prstGeom>
          <a:noFill/>
          <a:ln>
            <a:noFill/>
          </a:ln>
        </p:spPr>
        <p:txBody>
          <a:bodyPr spcFirstLastPara="1" wrap="square" lIns="50800" tIns="50800" rIns="50800" bIns="50800" anchor="t" anchorCtr="0">
            <a:noAutofit/>
          </a:bodyPr>
          <a:lstStyle/>
          <a:p>
            <a:pPr marL="571500" lvl="0" indent="-571500" algn="l" rtl="0">
              <a:lnSpc>
                <a:spcPct val="150000"/>
              </a:lnSpc>
              <a:spcBef>
                <a:spcPts val="0"/>
              </a:spcBef>
              <a:spcAft>
                <a:spcPts val="0"/>
              </a:spcAft>
              <a:buClr>
                <a:srgbClr val="5E0011"/>
              </a:buClr>
              <a:buSzPts val="3600"/>
              <a:buFont typeface="Helvetica Neue"/>
              <a:buChar char="•"/>
            </a:pPr>
            <a:r>
              <a:rPr lang="en-US" sz="3600" b="0" i="0" u="none">
                <a:solidFill>
                  <a:srgbClr val="5E0011"/>
                </a:solidFill>
                <a:latin typeface="Helvetica Neue"/>
                <a:ea typeface="Helvetica Neue"/>
                <a:cs typeface="Helvetica Neue"/>
                <a:sym typeface="Helvetica Neue"/>
              </a:rPr>
              <a:t>Each grade level will meet in small groups Monday-Thursday for 30 minutes</a:t>
            </a:r>
            <a:endParaRPr/>
          </a:p>
          <a:p>
            <a:pPr marL="571500" lvl="0" indent="-571500" algn="l" rtl="0">
              <a:lnSpc>
                <a:spcPct val="150000"/>
              </a:lnSpc>
              <a:spcBef>
                <a:spcPts val="2400"/>
              </a:spcBef>
              <a:spcAft>
                <a:spcPts val="0"/>
              </a:spcAft>
              <a:buClr>
                <a:srgbClr val="5E0011"/>
              </a:buClr>
              <a:buSzPts val="3600"/>
              <a:buFont typeface="Helvetica Neue"/>
              <a:buChar char="•"/>
            </a:pPr>
            <a:r>
              <a:rPr lang="en-US" sz="3600" b="0" i="0" u="none">
                <a:solidFill>
                  <a:srgbClr val="5E0011"/>
                </a:solidFill>
                <a:latin typeface="Helvetica Neue"/>
                <a:ea typeface="Helvetica Neue"/>
                <a:cs typeface="Helvetica Neue"/>
                <a:sym typeface="Helvetica Neue"/>
              </a:rPr>
              <a:t>K-3 will focus on reading skills</a:t>
            </a:r>
            <a:endParaRPr/>
          </a:p>
          <a:p>
            <a:pPr marL="571500" lvl="0" indent="-571500" algn="l" rtl="0">
              <a:lnSpc>
                <a:spcPct val="150000"/>
              </a:lnSpc>
              <a:spcBef>
                <a:spcPts val="2400"/>
              </a:spcBef>
              <a:spcAft>
                <a:spcPts val="0"/>
              </a:spcAft>
              <a:buClr>
                <a:srgbClr val="5E0011"/>
              </a:buClr>
              <a:buSzPts val="3600"/>
              <a:buFont typeface="Helvetica Neue"/>
              <a:buChar char="•"/>
            </a:pPr>
            <a:r>
              <a:rPr lang="en-US" sz="3600" b="0" i="0" u="none">
                <a:solidFill>
                  <a:srgbClr val="5E0011"/>
                </a:solidFill>
                <a:latin typeface="Helvetica Neue"/>
                <a:ea typeface="Helvetica Neue"/>
                <a:cs typeface="Helvetica Neue"/>
                <a:sym typeface="Helvetica Neue"/>
              </a:rPr>
              <a:t>4-6 will focus on both math and reading skills every other week</a:t>
            </a:r>
            <a:endParaRPr/>
          </a:p>
          <a:p>
            <a:pPr marL="571500" lvl="0" indent="-571500" algn="l" rtl="0">
              <a:lnSpc>
                <a:spcPct val="150000"/>
              </a:lnSpc>
              <a:spcBef>
                <a:spcPts val="2400"/>
              </a:spcBef>
              <a:spcAft>
                <a:spcPts val="0"/>
              </a:spcAft>
              <a:buClr>
                <a:srgbClr val="5E0011"/>
              </a:buClr>
              <a:buSzPts val="3600"/>
              <a:buFont typeface="Helvetica Neue"/>
              <a:buChar char="•"/>
            </a:pPr>
            <a:r>
              <a:rPr lang="en-US" sz="3600" b="0" i="0" u="none">
                <a:solidFill>
                  <a:srgbClr val="5E0011"/>
                </a:solidFill>
                <a:latin typeface="Helvetica Neue"/>
                <a:ea typeface="Helvetica Neue"/>
                <a:cs typeface="Helvetica Neue"/>
                <a:sym typeface="Helvetica Neue"/>
              </a:rPr>
              <a:t>Groups are based off of data collection from benchmarks, DIBELS, PSSA’s, and incoming new student exams</a:t>
            </a:r>
            <a:endParaRPr/>
          </a:p>
          <a:p>
            <a:pPr marL="571500" lvl="0" indent="-571500" algn="l" rtl="0">
              <a:lnSpc>
                <a:spcPct val="150000"/>
              </a:lnSpc>
              <a:spcBef>
                <a:spcPts val="2400"/>
              </a:spcBef>
              <a:spcAft>
                <a:spcPts val="0"/>
              </a:spcAft>
              <a:buClr>
                <a:srgbClr val="5E0011"/>
              </a:buClr>
              <a:buSzPts val="3600"/>
              <a:buFont typeface="Helvetica Neue"/>
              <a:buChar char="•"/>
            </a:pPr>
            <a:r>
              <a:rPr lang="en-US" sz="3600" b="0" i="0" u="none">
                <a:solidFill>
                  <a:srgbClr val="5E0011"/>
                </a:solidFill>
                <a:latin typeface="Helvetica Neue"/>
                <a:ea typeface="Helvetica Neue"/>
                <a:cs typeface="Helvetica Neue"/>
                <a:sym typeface="Helvetica Neue"/>
              </a:rPr>
              <a:t>Groups are fluid</a:t>
            </a:r>
            <a:endParaRPr/>
          </a:p>
          <a:p>
            <a:pPr marL="571500" lvl="0" indent="-304800" algn="l" rtl="0">
              <a:lnSpc>
                <a:spcPct val="150000"/>
              </a:lnSpc>
              <a:spcBef>
                <a:spcPts val="2400"/>
              </a:spcBef>
              <a:spcAft>
                <a:spcPts val="0"/>
              </a:spcAft>
              <a:buClr>
                <a:srgbClr val="5E0011"/>
              </a:buClr>
              <a:buSzPts val="4200"/>
              <a:buFont typeface="Helvetica Neue"/>
              <a:buNone/>
            </a:pPr>
            <a:endParaRPr sz="4200" b="0" i="0" u="none">
              <a:solidFill>
                <a:srgbClr val="5E0011"/>
              </a:solidFill>
              <a:latin typeface="Helvetica Neue"/>
              <a:ea typeface="Helvetica Neue"/>
              <a:cs typeface="Helvetica Neue"/>
              <a:sym typeface="Helvetica Neue"/>
            </a:endParaRPr>
          </a:p>
          <a:p>
            <a:pPr marL="571500" lvl="0" indent="-304800" algn="l" rtl="0">
              <a:lnSpc>
                <a:spcPct val="150000"/>
              </a:lnSpc>
              <a:spcBef>
                <a:spcPts val="2400"/>
              </a:spcBef>
              <a:spcAft>
                <a:spcPts val="0"/>
              </a:spcAft>
              <a:buClr>
                <a:srgbClr val="5E0011"/>
              </a:buClr>
              <a:buSzPts val="4200"/>
              <a:buFont typeface="Helvetica Neue"/>
              <a:buNone/>
            </a:pPr>
            <a:endParaRPr sz="4200" b="0" i="0" u="none">
              <a:solidFill>
                <a:srgbClr val="5E0011"/>
              </a:solidFill>
              <a:latin typeface="Helvetica Neue"/>
              <a:ea typeface="Helvetica Neue"/>
              <a:cs typeface="Helvetica Neue"/>
              <a:sym typeface="Helvetica Neue"/>
            </a:endParaRPr>
          </a:p>
          <a:p>
            <a:pPr marL="571500" lvl="0" indent="-304800" algn="l" rtl="0">
              <a:lnSpc>
                <a:spcPct val="150000"/>
              </a:lnSpc>
              <a:spcBef>
                <a:spcPts val="2400"/>
              </a:spcBef>
              <a:spcAft>
                <a:spcPts val="0"/>
              </a:spcAft>
              <a:buClr>
                <a:srgbClr val="5E0011"/>
              </a:buClr>
              <a:buSzPts val="4200"/>
              <a:buFont typeface="Helvetica Neue"/>
              <a:buNone/>
            </a:pPr>
            <a:endParaRPr sz="4200" b="0" i="0" u="none">
              <a:solidFill>
                <a:srgbClr val="5E0011"/>
              </a:solidFill>
              <a:latin typeface="Helvetica Neue"/>
              <a:ea typeface="Helvetica Neue"/>
              <a:cs typeface="Helvetica Neue"/>
              <a:sym typeface="Helvetica Neue"/>
            </a:endParaRPr>
          </a:p>
          <a:p>
            <a:pPr marL="342900" lvl="0" indent="-342900" algn="l" rtl="0">
              <a:spcBef>
                <a:spcPts val="2400"/>
              </a:spcBef>
              <a:spcAft>
                <a:spcPts val="0"/>
              </a:spcAft>
              <a:buNone/>
            </a:pPr>
            <a:endParaRPr sz="4200" b="0" i="0" u="none">
              <a:solidFill>
                <a:srgbClr val="5E0011"/>
              </a:solidFill>
              <a:latin typeface="Helvetica Neue"/>
              <a:ea typeface="Helvetica Neue"/>
              <a:cs typeface="Helvetica Neue"/>
              <a:sym typeface="Helvetica Neue"/>
            </a:endParaRPr>
          </a:p>
        </p:txBody>
      </p:sp>
      <p:sp>
        <p:nvSpPr>
          <p:cNvPr id="142" name="Google Shape;142;p6"/>
          <p:cNvSpPr txBox="1">
            <a:spLocks noGrp="1"/>
          </p:cNvSpPr>
          <p:nvPr>
            <p:ph type="title"/>
          </p:nvPr>
        </p:nvSpPr>
        <p:spPr>
          <a:xfrm>
            <a:off x="254000" y="571500"/>
            <a:ext cx="9906000" cy="838200"/>
          </a:xfrm>
          <a:prstGeom prst="rect">
            <a:avLst/>
          </a:prstGeom>
          <a:noFill/>
          <a:ln>
            <a:noFill/>
          </a:ln>
        </p:spPr>
        <p:txBody>
          <a:bodyPr spcFirstLastPara="1" wrap="square" lIns="50800" tIns="50800" rIns="50800" bIns="50800" anchor="t" anchorCtr="0">
            <a:noAutofit/>
          </a:bodyPr>
          <a:lstStyle/>
          <a:p>
            <a:pPr marL="0" lvl="0" indent="0" algn="l" rtl="0">
              <a:lnSpc>
                <a:spcPct val="100000"/>
              </a:lnSpc>
              <a:spcBef>
                <a:spcPts val="0"/>
              </a:spcBef>
              <a:spcAft>
                <a:spcPts val="0"/>
              </a:spcAft>
              <a:buClr>
                <a:srgbClr val="FFFFFF"/>
              </a:buClr>
              <a:buSzPts val="4000"/>
              <a:buFont typeface="Helvetica Neue"/>
              <a:buNone/>
            </a:pPr>
            <a:r>
              <a:rPr lang="en-US" sz="4000" b="0" i="0" u="none">
                <a:solidFill>
                  <a:srgbClr val="FFFFFF"/>
                </a:solidFill>
                <a:latin typeface="Helvetica Neue"/>
                <a:ea typeface="Helvetica Neue"/>
                <a:cs typeface="Helvetica Neue"/>
                <a:sym typeface="Helvetica Neue"/>
              </a:rPr>
              <a:t>Intervention and Enrichment Groups</a:t>
            </a:r>
            <a:endParaRPr/>
          </a:p>
        </p:txBody>
      </p:sp>
    </p:spTree>
  </p:cSld>
  <p:clrMapOvr>
    <a:masterClrMapping/>
  </p:clrMapOvr>
  <p:transition>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Google Shape;147;p7"/>
          <p:cNvSpPr txBox="1">
            <a:spLocks noGrp="1"/>
          </p:cNvSpPr>
          <p:nvPr>
            <p:ph type="title"/>
          </p:nvPr>
        </p:nvSpPr>
        <p:spPr>
          <a:xfrm>
            <a:off x="660400" y="571500"/>
            <a:ext cx="9309100" cy="838200"/>
          </a:xfrm>
          <a:prstGeom prst="rect">
            <a:avLst/>
          </a:prstGeom>
          <a:noFill/>
          <a:ln>
            <a:noFill/>
          </a:ln>
        </p:spPr>
        <p:txBody>
          <a:bodyPr spcFirstLastPara="1" wrap="square" lIns="50800" tIns="50800" rIns="50800" bIns="50800" anchor="t" anchorCtr="0">
            <a:noAutofit/>
          </a:bodyPr>
          <a:lstStyle/>
          <a:p>
            <a:pPr marL="0" lvl="0" indent="0" algn="l" rtl="0">
              <a:lnSpc>
                <a:spcPct val="100000"/>
              </a:lnSpc>
              <a:spcBef>
                <a:spcPts val="0"/>
              </a:spcBef>
              <a:spcAft>
                <a:spcPts val="0"/>
              </a:spcAft>
              <a:buClr>
                <a:srgbClr val="FFFFFF"/>
              </a:buClr>
              <a:buSzPts val="4800"/>
              <a:buFont typeface="Helvetica Neue"/>
              <a:buNone/>
            </a:pPr>
            <a:r>
              <a:rPr lang="en-US" sz="4800" b="0" i="0" u="none">
                <a:solidFill>
                  <a:srgbClr val="FFFFFF"/>
                </a:solidFill>
                <a:latin typeface="Helvetica Neue"/>
                <a:ea typeface="Helvetica Neue"/>
                <a:cs typeface="Helvetica Neue"/>
                <a:sym typeface="Helvetica Neue"/>
              </a:rPr>
              <a:t>Our Mission</a:t>
            </a:r>
            <a:endParaRPr/>
          </a:p>
        </p:txBody>
      </p:sp>
      <p:sp>
        <p:nvSpPr>
          <p:cNvPr id="148" name="Google Shape;148;p7"/>
          <p:cNvSpPr txBox="1">
            <a:spLocks noGrp="1"/>
          </p:cNvSpPr>
          <p:nvPr>
            <p:ph type="body" idx="1"/>
          </p:nvPr>
        </p:nvSpPr>
        <p:spPr>
          <a:xfrm>
            <a:off x="698500" y="2705100"/>
            <a:ext cx="11036300" cy="5715000"/>
          </a:xfrm>
          <a:prstGeom prst="rect">
            <a:avLst/>
          </a:prstGeom>
          <a:noFill/>
          <a:ln>
            <a:noFill/>
          </a:ln>
        </p:spPr>
        <p:txBody>
          <a:bodyPr spcFirstLastPara="1" wrap="square" lIns="50800" tIns="50800" rIns="50800" bIns="50800" anchor="t" anchorCtr="0">
            <a:noAutofit/>
          </a:bodyPr>
          <a:lstStyle/>
          <a:p>
            <a:pPr marL="342900" marR="0" lvl="0" indent="-342900" algn="just" rtl="0">
              <a:lnSpc>
                <a:spcPct val="100000"/>
              </a:lnSpc>
              <a:spcBef>
                <a:spcPts val="0"/>
              </a:spcBef>
              <a:spcAft>
                <a:spcPts val="0"/>
              </a:spcAft>
              <a:buClr>
                <a:srgbClr val="5E0011"/>
              </a:buClr>
              <a:buSzPts val="3200"/>
              <a:buFont typeface="Helvetica Neue"/>
              <a:buNone/>
            </a:pPr>
            <a:r>
              <a:rPr lang="en-US" sz="3200" b="0" i="0" u="none">
                <a:solidFill>
                  <a:srgbClr val="5E0011"/>
                </a:solidFill>
                <a:latin typeface="Helvetica Neue"/>
                <a:ea typeface="Helvetica Neue"/>
                <a:cs typeface="Helvetica Neue"/>
                <a:sym typeface="Helvetica Neue"/>
              </a:rPr>
              <a:t>   The mission of the Baden Academy Charter School is to inspire personal excellence by cultivating the inherent gifts and talents present in all children.  Together we do this by providing a curriculum which integrates the arts and sciences in a highly interactive, hands-on environment resulting in outstanding academic and personal achievement. We will emulate the classical rigor that will create a small, scholarly society of renaissance thinkers who value our humanity and our environment.</a:t>
            </a:r>
            <a:endParaRPr/>
          </a:p>
        </p:txBody>
      </p:sp>
      <p:sp>
        <p:nvSpPr>
          <p:cNvPr id="149" name="Google Shape;149;p7"/>
          <p:cNvSpPr txBox="1"/>
          <p:nvPr/>
        </p:nvSpPr>
        <p:spPr>
          <a:xfrm>
            <a:off x="12155487" y="9309100"/>
            <a:ext cx="312737" cy="3175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1400"/>
              <a:buFont typeface="Helvetica Neue"/>
              <a:buNone/>
            </a:pPr>
            <a:fld id="{00000000-1234-1234-1234-123412341234}" type="slidenum">
              <a:rPr lang="en-US" sz="1400" b="0" i="0" u="none" strike="noStrike" cap="none">
                <a:solidFill>
                  <a:schemeClr val="dk1"/>
                </a:solidFill>
                <a:latin typeface="Helvetica Neue"/>
                <a:ea typeface="Helvetica Neue"/>
                <a:cs typeface="Helvetica Neue"/>
                <a:sym typeface="Helvetica Neue"/>
              </a:rPr>
              <a:t>7</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Google Shape;154;p8"/>
          <p:cNvSpPr txBox="1">
            <a:spLocks noGrp="1"/>
          </p:cNvSpPr>
          <p:nvPr>
            <p:ph type="title"/>
          </p:nvPr>
        </p:nvSpPr>
        <p:spPr>
          <a:xfrm>
            <a:off x="660400" y="571500"/>
            <a:ext cx="9309100" cy="838200"/>
          </a:xfrm>
          <a:prstGeom prst="rect">
            <a:avLst/>
          </a:prstGeom>
          <a:noFill/>
          <a:ln>
            <a:noFill/>
          </a:ln>
        </p:spPr>
        <p:txBody>
          <a:bodyPr spcFirstLastPara="1" wrap="square" lIns="50800" tIns="50800" rIns="50800" bIns="50800" anchor="t" anchorCtr="0">
            <a:noAutofit/>
          </a:bodyPr>
          <a:lstStyle/>
          <a:p>
            <a:pPr marL="0" lvl="0" indent="0" algn="l" rtl="0">
              <a:lnSpc>
                <a:spcPct val="100000"/>
              </a:lnSpc>
              <a:spcBef>
                <a:spcPts val="0"/>
              </a:spcBef>
              <a:spcAft>
                <a:spcPts val="0"/>
              </a:spcAft>
              <a:buClr>
                <a:srgbClr val="FFFFFF"/>
              </a:buClr>
              <a:buSzPts val="4800"/>
              <a:buFont typeface="Helvetica Neue"/>
              <a:buNone/>
            </a:pPr>
            <a:r>
              <a:rPr lang="en-US" sz="4800" b="0" i="0" u="none">
                <a:solidFill>
                  <a:srgbClr val="FFFFFF"/>
                </a:solidFill>
                <a:latin typeface="Helvetica Neue"/>
                <a:ea typeface="Helvetica Neue"/>
                <a:cs typeface="Helvetica Neue"/>
                <a:sym typeface="Helvetica Neue"/>
              </a:rPr>
              <a:t>Schedules</a:t>
            </a:r>
            <a:endParaRPr/>
          </a:p>
        </p:txBody>
      </p:sp>
      <p:sp>
        <p:nvSpPr>
          <p:cNvPr id="155" name="Google Shape;155;p8"/>
          <p:cNvSpPr txBox="1">
            <a:spLocks noGrp="1"/>
          </p:cNvSpPr>
          <p:nvPr>
            <p:ph type="body" idx="4294967295"/>
          </p:nvPr>
        </p:nvSpPr>
        <p:spPr>
          <a:xfrm>
            <a:off x="711200" y="2362200"/>
            <a:ext cx="11036300" cy="6362700"/>
          </a:xfrm>
          <a:prstGeom prst="rect">
            <a:avLst/>
          </a:prstGeom>
          <a:noFill/>
          <a:ln>
            <a:noFill/>
          </a:ln>
        </p:spPr>
        <p:txBody>
          <a:bodyPr spcFirstLastPara="1" wrap="square" lIns="50800" tIns="50800" rIns="50800" bIns="50800" anchor="t" anchorCtr="0">
            <a:noAutofit/>
          </a:bodyPr>
          <a:lstStyle/>
          <a:p>
            <a:pPr marL="342900" marR="0" lvl="0" indent="-342900" algn="l" rtl="0">
              <a:lnSpc>
                <a:spcPct val="100000"/>
              </a:lnSpc>
              <a:spcBef>
                <a:spcPts val="0"/>
              </a:spcBef>
              <a:spcAft>
                <a:spcPts val="0"/>
              </a:spcAft>
              <a:buClr>
                <a:srgbClr val="5E0011"/>
              </a:buClr>
              <a:buSzPts val="2000"/>
              <a:buFont typeface="Arial"/>
              <a:buChar char="•"/>
            </a:pPr>
            <a:r>
              <a:rPr lang="en-US" sz="2000" b="0" i="0" u="none" strike="noStrike" cap="none">
                <a:solidFill>
                  <a:srgbClr val="5E0011"/>
                </a:solidFill>
                <a:latin typeface="Helvetica Neue"/>
                <a:ea typeface="Helvetica Neue"/>
                <a:cs typeface="Helvetica Neue"/>
                <a:sym typeface="Helvetica Neue"/>
              </a:rPr>
              <a:t>Math</a:t>
            </a:r>
            <a:endParaRPr/>
          </a:p>
          <a:p>
            <a:pPr marL="342900" marR="0" lvl="0" indent="-342900" algn="l" rtl="0">
              <a:lnSpc>
                <a:spcPct val="100000"/>
              </a:lnSpc>
              <a:spcBef>
                <a:spcPts val="2400"/>
              </a:spcBef>
              <a:spcAft>
                <a:spcPts val="0"/>
              </a:spcAft>
              <a:buClr>
                <a:srgbClr val="5E0011"/>
              </a:buClr>
              <a:buSzPts val="2000"/>
              <a:buFont typeface="Arial"/>
              <a:buChar char="•"/>
            </a:pPr>
            <a:r>
              <a:rPr lang="en-US" sz="2000" b="0" i="0" u="none" strike="noStrike" cap="none">
                <a:solidFill>
                  <a:srgbClr val="5E0011"/>
                </a:solidFill>
                <a:latin typeface="Helvetica Neue"/>
                <a:ea typeface="Helvetica Neue"/>
                <a:cs typeface="Helvetica Neue"/>
                <a:sym typeface="Helvetica Neue"/>
              </a:rPr>
              <a:t>Grammar/Phonics</a:t>
            </a:r>
            <a:endParaRPr/>
          </a:p>
          <a:p>
            <a:pPr marL="342900" marR="0" lvl="0" indent="-342900" algn="l" rtl="0">
              <a:lnSpc>
                <a:spcPct val="100000"/>
              </a:lnSpc>
              <a:spcBef>
                <a:spcPts val="2400"/>
              </a:spcBef>
              <a:spcAft>
                <a:spcPts val="0"/>
              </a:spcAft>
              <a:buClr>
                <a:srgbClr val="5E0011"/>
              </a:buClr>
              <a:buSzPts val="2000"/>
              <a:buFont typeface="Arial"/>
              <a:buChar char="•"/>
            </a:pPr>
            <a:r>
              <a:rPr lang="en-US" sz="2000" b="0" i="0" u="none" strike="noStrike" cap="none">
                <a:solidFill>
                  <a:srgbClr val="5E0011"/>
                </a:solidFill>
                <a:latin typeface="Helvetica Neue"/>
                <a:ea typeface="Helvetica Neue"/>
                <a:cs typeface="Helvetica Neue"/>
                <a:sym typeface="Helvetica Neue"/>
              </a:rPr>
              <a:t>Guided Reading</a:t>
            </a:r>
            <a:endParaRPr/>
          </a:p>
          <a:p>
            <a:pPr marL="342900" marR="0" lvl="0" indent="-342900" algn="l" rtl="0">
              <a:lnSpc>
                <a:spcPct val="100000"/>
              </a:lnSpc>
              <a:spcBef>
                <a:spcPts val="2400"/>
              </a:spcBef>
              <a:spcAft>
                <a:spcPts val="0"/>
              </a:spcAft>
              <a:buClr>
                <a:srgbClr val="5E0011"/>
              </a:buClr>
              <a:buSzPts val="2000"/>
              <a:buFont typeface="Arial"/>
              <a:buChar char="•"/>
            </a:pPr>
            <a:r>
              <a:rPr lang="en-US" sz="2000" b="0" i="0" u="none" strike="noStrike" cap="none">
                <a:solidFill>
                  <a:srgbClr val="5E0011"/>
                </a:solidFill>
                <a:latin typeface="Helvetica Neue"/>
                <a:ea typeface="Helvetica Neue"/>
                <a:cs typeface="Helvetica Neue"/>
                <a:sym typeface="Helvetica Neue"/>
              </a:rPr>
              <a:t>Interactive Reading</a:t>
            </a:r>
            <a:endParaRPr/>
          </a:p>
          <a:p>
            <a:pPr marL="342900" marR="0" lvl="0" indent="-342900" algn="l" rtl="0">
              <a:lnSpc>
                <a:spcPct val="100000"/>
              </a:lnSpc>
              <a:spcBef>
                <a:spcPts val="2400"/>
              </a:spcBef>
              <a:spcAft>
                <a:spcPts val="0"/>
              </a:spcAft>
              <a:buClr>
                <a:srgbClr val="5E0011"/>
              </a:buClr>
              <a:buSzPts val="2000"/>
              <a:buFont typeface="Arial"/>
              <a:buChar char="•"/>
            </a:pPr>
            <a:r>
              <a:rPr lang="en-US" sz="2000" b="0" i="0" u="none" strike="noStrike" cap="none">
                <a:solidFill>
                  <a:srgbClr val="5E0011"/>
                </a:solidFill>
                <a:latin typeface="Helvetica Neue"/>
                <a:ea typeface="Helvetica Neue"/>
                <a:cs typeface="Helvetica Neue"/>
                <a:sym typeface="Helvetica Neue"/>
              </a:rPr>
              <a:t>Science/Social Studies</a:t>
            </a:r>
            <a:endParaRPr/>
          </a:p>
          <a:p>
            <a:pPr marL="342900" marR="0" lvl="0" indent="-342900" algn="l" rtl="0">
              <a:lnSpc>
                <a:spcPct val="100000"/>
              </a:lnSpc>
              <a:spcBef>
                <a:spcPts val="2400"/>
              </a:spcBef>
              <a:spcAft>
                <a:spcPts val="0"/>
              </a:spcAft>
              <a:buClr>
                <a:srgbClr val="5E0011"/>
              </a:buClr>
              <a:buSzPts val="2000"/>
              <a:buFont typeface="Arial"/>
              <a:buChar char="•"/>
            </a:pPr>
            <a:r>
              <a:rPr lang="en-US" sz="2000" b="0" i="0" u="none" strike="noStrike" cap="none">
                <a:solidFill>
                  <a:srgbClr val="5E0011"/>
                </a:solidFill>
                <a:latin typeface="Helvetica Neue"/>
                <a:ea typeface="Helvetica Neue"/>
                <a:cs typeface="Helvetica Neue"/>
                <a:sym typeface="Helvetica Neue"/>
              </a:rPr>
              <a:t>Intervention/Enrichment</a:t>
            </a:r>
            <a:endParaRPr/>
          </a:p>
          <a:p>
            <a:pPr marL="342900" marR="0" lvl="0" indent="-342900" algn="l" rtl="0">
              <a:lnSpc>
                <a:spcPct val="100000"/>
              </a:lnSpc>
              <a:spcBef>
                <a:spcPts val="2400"/>
              </a:spcBef>
              <a:spcAft>
                <a:spcPts val="0"/>
              </a:spcAft>
              <a:buClr>
                <a:srgbClr val="5E0011"/>
              </a:buClr>
              <a:buSzPts val="2000"/>
              <a:buFont typeface="Arial"/>
              <a:buChar char="•"/>
            </a:pPr>
            <a:r>
              <a:rPr lang="en-US" sz="2000" b="0" i="0" u="none" strike="noStrike" cap="none">
                <a:solidFill>
                  <a:srgbClr val="5E0011"/>
                </a:solidFill>
                <a:latin typeface="Helvetica Neue"/>
                <a:ea typeface="Helvetica Neue"/>
                <a:cs typeface="Helvetica Neue"/>
                <a:sym typeface="Helvetica Neue"/>
              </a:rPr>
              <a:t>Writing Workshops</a:t>
            </a:r>
            <a:endParaRPr/>
          </a:p>
          <a:p>
            <a:pPr marL="342900" marR="0" lvl="0" indent="-215900" algn="l" rtl="0">
              <a:lnSpc>
                <a:spcPct val="100000"/>
              </a:lnSpc>
              <a:spcBef>
                <a:spcPts val="2400"/>
              </a:spcBef>
              <a:spcAft>
                <a:spcPts val="0"/>
              </a:spcAft>
              <a:buClr>
                <a:srgbClr val="5E0011"/>
              </a:buClr>
              <a:buSzPts val="2000"/>
              <a:buFont typeface="Arial"/>
              <a:buNone/>
            </a:pPr>
            <a:endParaRPr sz="2000" b="0" i="0" u="none" strike="noStrike" cap="none">
              <a:solidFill>
                <a:srgbClr val="5E0011"/>
              </a:solidFill>
              <a:latin typeface="Helvetica Neue"/>
              <a:ea typeface="Helvetica Neue"/>
              <a:cs typeface="Helvetica Neue"/>
              <a:sym typeface="Helvetica Neue"/>
            </a:endParaRPr>
          </a:p>
          <a:p>
            <a:pPr marL="342900" marR="0" lvl="0" indent="-215900" algn="l" rtl="0">
              <a:lnSpc>
                <a:spcPct val="100000"/>
              </a:lnSpc>
              <a:spcBef>
                <a:spcPts val="2400"/>
              </a:spcBef>
              <a:spcAft>
                <a:spcPts val="0"/>
              </a:spcAft>
              <a:buClr>
                <a:srgbClr val="5E0011"/>
              </a:buClr>
              <a:buSzPts val="2000"/>
              <a:buFont typeface="Arial"/>
              <a:buNone/>
            </a:pPr>
            <a:endParaRPr sz="2000" b="0" i="0" u="none" strike="noStrike" cap="none">
              <a:solidFill>
                <a:srgbClr val="5E0011"/>
              </a:solidFill>
              <a:latin typeface="Helvetica Neue"/>
              <a:ea typeface="Helvetica Neue"/>
              <a:cs typeface="Helvetica Neue"/>
              <a:sym typeface="Helvetica Neue"/>
            </a:endParaRPr>
          </a:p>
          <a:p>
            <a:pPr marL="342900" marR="0" lvl="0" indent="-215900" algn="l" rtl="0">
              <a:lnSpc>
                <a:spcPct val="100000"/>
              </a:lnSpc>
              <a:spcBef>
                <a:spcPts val="2400"/>
              </a:spcBef>
              <a:spcAft>
                <a:spcPts val="0"/>
              </a:spcAft>
              <a:buClr>
                <a:srgbClr val="5E0011"/>
              </a:buClr>
              <a:buSzPts val="2000"/>
              <a:buFont typeface="Arial"/>
              <a:buNone/>
            </a:pPr>
            <a:endParaRPr sz="2000" b="0" i="0" u="none" strike="noStrike" cap="none">
              <a:solidFill>
                <a:srgbClr val="5E0011"/>
              </a:solidFill>
              <a:latin typeface="Helvetica Neue"/>
              <a:ea typeface="Helvetica Neue"/>
              <a:cs typeface="Helvetica Neue"/>
              <a:sym typeface="Helvetica Neue"/>
            </a:endParaRPr>
          </a:p>
          <a:p>
            <a:pPr marL="342900" marR="0" lvl="0" indent="-215900" algn="l" rtl="0">
              <a:lnSpc>
                <a:spcPct val="100000"/>
              </a:lnSpc>
              <a:spcBef>
                <a:spcPts val="2400"/>
              </a:spcBef>
              <a:spcAft>
                <a:spcPts val="0"/>
              </a:spcAft>
              <a:buClr>
                <a:srgbClr val="5E0011"/>
              </a:buClr>
              <a:buSzPts val="2000"/>
              <a:buFont typeface="Arial"/>
              <a:buNone/>
            </a:pPr>
            <a:endParaRPr sz="2000" b="0" i="0" u="none" strike="noStrike" cap="none">
              <a:solidFill>
                <a:srgbClr val="5E0011"/>
              </a:solidFill>
              <a:latin typeface="Helvetica Neue"/>
              <a:ea typeface="Helvetica Neue"/>
              <a:cs typeface="Helvetica Neue"/>
              <a:sym typeface="Helvetica Neue"/>
            </a:endParaRPr>
          </a:p>
          <a:p>
            <a:pPr marL="342900" marR="0" lvl="0" indent="-342900" algn="l" rtl="0">
              <a:lnSpc>
                <a:spcPct val="100000"/>
              </a:lnSpc>
              <a:spcBef>
                <a:spcPts val="2400"/>
              </a:spcBef>
              <a:spcAft>
                <a:spcPts val="0"/>
              </a:spcAft>
              <a:buClr>
                <a:srgbClr val="5E0011"/>
              </a:buClr>
              <a:buSzPts val="2000"/>
              <a:buFont typeface="Arial"/>
              <a:buChar char="•"/>
            </a:pPr>
            <a:r>
              <a:rPr lang="en-US" sz="2000" b="0" i="0" u="none" strike="noStrike" cap="none">
                <a:solidFill>
                  <a:srgbClr val="5E0011"/>
                </a:solidFill>
                <a:latin typeface="Helvetica Neue"/>
                <a:ea typeface="Helvetica Neue"/>
                <a:cs typeface="Helvetica Neue"/>
                <a:sym typeface="Helvetica Neue"/>
              </a:rPr>
              <a:t>Calliope</a:t>
            </a:r>
            <a:endParaRPr/>
          </a:p>
          <a:p>
            <a:pPr marL="342900" marR="0" lvl="0" indent="-342900" algn="l" rtl="0">
              <a:lnSpc>
                <a:spcPct val="100000"/>
              </a:lnSpc>
              <a:spcBef>
                <a:spcPts val="2400"/>
              </a:spcBef>
              <a:spcAft>
                <a:spcPts val="0"/>
              </a:spcAft>
              <a:buClr>
                <a:srgbClr val="5E0011"/>
              </a:buClr>
              <a:buSzPts val="2000"/>
              <a:buFont typeface="Arial"/>
              <a:buChar char="•"/>
            </a:pPr>
            <a:r>
              <a:rPr lang="en-US" sz="2000" b="0" i="0" u="none" strike="noStrike" cap="none">
                <a:solidFill>
                  <a:srgbClr val="5E0011"/>
                </a:solidFill>
                <a:latin typeface="Helvetica Neue"/>
                <a:ea typeface="Helvetica Neue"/>
                <a:cs typeface="Helvetica Neue"/>
                <a:sym typeface="Helvetica Neue"/>
              </a:rPr>
              <a:t>Violin</a:t>
            </a:r>
            <a:endParaRPr/>
          </a:p>
          <a:p>
            <a:pPr marL="342900" marR="0" lvl="0" indent="-342900" algn="l" rtl="0">
              <a:lnSpc>
                <a:spcPct val="100000"/>
              </a:lnSpc>
              <a:spcBef>
                <a:spcPts val="2400"/>
              </a:spcBef>
              <a:spcAft>
                <a:spcPts val="0"/>
              </a:spcAft>
              <a:buClr>
                <a:srgbClr val="5E0011"/>
              </a:buClr>
              <a:buSzPts val="2000"/>
              <a:buFont typeface="Arial"/>
              <a:buChar char="•"/>
            </a:pPr>
            <a:r>
              <a:rPr lang="en-US" sz="2000" b="0" i="0" u="none" strike="noStrike" cap="none">
                <a:solidFill>
                  <a:srgbClr val="5E0011"/>
                </a:solidFill>
                <a:latin typeface="Helvetica Neue"/>
                <a:ea typeface="Helvetica Neue"/>
                <a:cs typeface="Helvetica Neue"/>
                <a:sym typeface="Helvetica Neue"/>
              </a:rPr>
              <a:t>Music</a:t>
            </a:r>
            <a:endParaRPr/>
          </a:p>
          <a:p>
            <a:pPr marL="342900" marR="0" lvl="0" indent="-342900" algn="l" rtl="0">
              <a:lnSpc>
                <a:spcPct val="100000"/>
              </a:lnSpc>
              <a:spcBef>
                <a:spcPts val="2400"/>
              </a:spcBef>
              <a:spcAft>
                <a:spcPts val="0"/>
              </a:spcAft>
              <a:buClr>
                <a:srgbClr val="5E0011"/>
              </a:buClr>
              <a:buSzPts val="2000"/>
              <a:buFont typeface="Arial"/>
              <a:buChar char="•"/>
            </a:pPr>
            <a:r>
              <a:rPr lang="en-US" sz="2000" b="0" i="0" u="none" strike="noStrike" cap="none">
                <a:solidFill>
                  <a:srgbClr val="5E0011"/>
                </a:solidFill>
                <a:latin typeface="Helvetica Neue"/>
                <a:ea typeface="Helvetica Neue"/>
                <a:cs typeface="Helvetica Neue"/>
                <a:sym typeface="Helvetica Neue"/>
              </a:rPr>
              <a:t>Drama</a:t>
            </a:r>
            <a:endParaRPr/>
          </a:p>
          <a:p>
            <a:pPr marL="342900" marR="0" lvl="0" indent="-342900" algn="l" rtl="0">
              <a:lnSpc>
                <a:spcPct val="100000"/>
              </a:lnSpc>
              <a:spcBef>
                <a:spcPts val="2400"/>
              </a:spcBef>
              <a:spcAft>
                <a:spcPts val="0"/>
              </a:spcAft>
              <a:buClr>
                <a:srgbClr val="5E0011"/>
              </a:buClr>
              <a:buSzPts val="2000"/>
              <a:buFont typeface="Arial"/>
              <a:buChar char="•"/>
            </a:pPr>
            <a:r>
              <a:rPr lang="en-US" sz="2000" b="0" i="0" u="none" strike="noStrike" cap="none">
                <a:solidFill>
                  <a:srgbClr val="5E0011"/>
                </a:solidFill>
                <a:latin typeface="Helvetica Neue"/>
                <a:ea typeface="Helvetica Neue"/>
                <a:cs typeface="Helvetica Neue"/>
                <a:sym typeface="Helvetica Neue"/>
              </a:rPr>
              <a:t>World Languages</a:t>
            </a:r>
            <a:endParaRPr/>
          </a:p>
          <a:p>
            <a:pPr marL="342900" marR="0" lvl="0" indent="-342900" algn="l" rtl="0">
              <a:lnSpc>
                <a:spcPct val="100000"/>
              </a:lnSpc>
              <a:spcBef>
                <a:spcPts val="2400"/>
              </a:spcBef>
              <a:spcAft>
                <a:spcPts val="0"/>
              </a:spcAft>
              <a:buClr>
                <a:srgbClr val="5E0011"/>
              </a:buClr>
              <a:buSzPts val="2000"/>
              <a:buFont typeface="Arial"/>
              <a:buChar char="•"/>
            </a:pPr>
            <a:r>
              <a:rPr lang="en-US" sz="2000" b="0" i="0" u="none" strike="noStrike" cap="none">
                <a:solidFill>
                  <a:srgbClr val="5E0011"/>
                </a:solidFill>
                <a:latin typeface="Helvetica Neue"/>
                <a:ea typeface="Helvetica Neue"/>
                <a:cs typeface="Helvetica Neue"/>
                <a:sym typeface="Helvetica Neue"/>
              </a:rPr>
              <a:t>Gym</a:t>
            </a:r>
            <a:endParaRPr/>
          </a:p>
          <a:p>
            <a:pPr marL="342900" marR="0" lvl="0" indent="-342900" algn="l" rtl="0">
              <a:lnSpc>
                <a:spcPct val="100000"/>
              </a:lnSpc>
              <a:spcBef>
                <a:spcPts val="2400"/>
              </a:spcBef>
              <a:spcAft>
                <a:spcPts val="0"/>
              </a:spcAft>
              <a:buClr>
                <a:srgbClr val="5E0011"/>
              </a:buClr>
              <a:buSzPts val="2000"/>
              <a:buFont typeface="Arial"/>
              <a:buChar char="•"/>
            </a:pPr>
            <a:r>
              <a:rPr lang="en-US" sz="2000" b="0" i="0" u="none" strike="noStrike" cap="none">
                <a:solidFill>
                  <a:srgbClr val="5E0011"/>
                </a:solidFill>
                <a:latin typeface="Helvetica Neue"/>
                <a:ea typeface="Helvetica Neue"/>
                <a:cs typeface="Helvetica Neue"/>
                <a:sym typeface="Helvetica Neue"/>
              </a:rPr>
              <a:t>Media Lab</a:t>
            </a:r>
            <a:endParaRPr/>
          </a:p>
          <a:p>
            <a:pPr marL="342900" marR="0" lvl="0" indent="-342900" algn="l" rtl="0">
              <a:lnSpc>
                <a:spcPct val="100000"/>
              </a:lnSpc>
              <a:spcBef>
                <a:spcPts val="2400"/>
              </a:spcBef>
              <a:spcAft>
                <a:spcPts val="0"/>
              </a:spcAft>
              <a:buClr>
                <a:srgbClr val="5E0011"/>
              </a:buClr>
              <a:buSzPts val="3200"/>
              <a:buFont typeface="Helvetica Neue"/>
              <a:buNone/>
            </a:pPr>
            <a:endParaRPr sz="3200" b="0" i="0" u="none" strike="noStrike" cap="none">
              <a:solidFill>
                <a:srgbClr val="5E0011"/>
              </a:solidFill>
              <a:latin typeface="Helvetica Neue"/>
              <a:ea typeface="Helvetica Neue"/>
              <a:cs typeface="Helvetica Neue"/>
              <a:sym typeface="Helvetica Neue"/>
            </a:endParaRPr>
          </a:p>
          <a:p>
            <a:pPr marL="342900" marR="0" lvl="0" indent="-342900" algn="l" rtl="0">
              <a:lnSpc>
                <a:spcPct val="100000"/>
              </a:lnSpc>
              <a:spcBef>
                <a:spcPts val="2400"/>
              </a:spcBef>
              <a:spcAft>
                <a:spcPts val="0"/>
              </a:spcAft>
              <a:buClr>
                <a:srgbClr val="5E0011"/>
              </a:buClr>
              <a:buSzPts val="3200"/>
              <a:buFont typeface="Helvetica Neue"/>
              <a:buNone/>
            </a:pPr>
            <a:endParaRPr sz="3200" b="0" i="0" u="none" strike="noStrike" cap="none">
              <a:solidFill>
                <a:srgbClr val="5E0011"/>
              </a:solidFill>
              <a:latin typeface="Helvetica Neue"/>
              <a:ea typeface="Helvetica Neue"/>
              <a:cs typeface="Helvetica Neue"/>
              <a:sym typeface="Helvetica Neue"/>
            </a:endParaRPr>
          </a:p>
          <a:p>
            <a:pPr marL="342900" marR="0" lvl="0" indent="-342900" algn="l" rtl="0">
              <a:lnSpc>
                <a:spcPct val="100000"/>
              </a:lnSpc>
              <a:spcBef>
                <a:spcPts val="2400"/>
              </a:spcBef>
              <a:spcAft>
                <a:spcPts val="0"/>
              </a:spcAft>
              <a:buClr>
                <a:srgbClr val="5E0011"/>
              </a:buClr>
              <a:buSzPts val="4200"/>
              <a:buFont typeface="Helvetica Neue"/>
              <a:buNone/>
            </a:pPr>
            <a:endParaRPr sz="4200" b="0" i="0" u="none" strike="noStrike" cap="none">
              <a:solidFill>
                <a:srgbClr val="5E0011"/>
              </a:solidFill>
              <a:latin typeface="Helvetica Neue"/>
              <a:ea typeface="Helvetica Neue"/>
              <a:cs typeface="Helvetica Neue"/>
              <a:sym typeface="Helvetica Neue"/>
            </a:endParaRPr>
          </a:p>
        </p:txBody>
      </p:sp>
      <p:sp>
        <p:nvSpPr>
          <p:cNvPr id="156" name="Google Shape;156;p8"/>
          <p:cNvSpPr txBox="1"/>
          <p:nvPr/>
        </p:nvSpPr>
        <p:spPr>
          <a:xfrm>
            <a:off x="12155487" y="9309100"/>
            <a:ext cx="312737" cy="3175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1400"/>
              <a:buFont typeface="Helvetica Neue"/>
              <a:buNone/>
            </a:pPr>
            <a:fld id="{00000000-1234-1234-1234-123412341234}" type="slidenum">
              <a:rPr lang="en-US" sz="1400" b="0" i="0" u="none" strike="noStrike" cap="none">
                <a:solidFill>
                  <a:schemeClr val="dk1"/>
                </a:solidFill>
                <a:latin typeface="Helvetica Neue"/>
                <a:ea typeface="Helvetica Neue"/>
                <a:cs typeface="Helvetica Neue"/>
                <a:sym typeface="Helvetica Neue"/>
              </a:rPr>
              <a:t>8</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Google Shape;161;p9"/>
          <p:cNvSpPr txBox="1">
            <a:spLocks noGrp="1"/>
          </p:cNvSpPr>
          <p:nvPr>
            <p:ph type="title"/>
          </p:nvPr>
        </p:nvSpPr>
        <p:spPr>
          <a:xfrm>
            <a:off x="660400" y="571500"/>
            <a:ext cx="9309100" cy="838200"/>
          </a:xfrm>
          <a:prstGeom prst="rect">
            <a:avLst/>
          </a:prstGeom>
          <a:noFill/>
          <a:ln>
            <a:noFill/>
          </a:ln>
        </p:spPr>
        <p:txBody>
          <a:bodyPr spcFirstLastPara="1" wrap="square" lIns="50800" tIns="50800" rIns="50800" bIns="50800" anchor="t" anchorCtr="0">
            <a:noAutofit/>
          </a:bodyPr>
          <a:lstStyle/>
          <a:p>
            <a:pPr marL="0" lvl="0" indent="0" algn="l" rtl="0">
              <a:lnSpc>
                <a:spcPct val="100000"/>
              </a:lnSpc>
              <a:spcBef>
                <a:spcPts val="0"/>
              </a:spcBef>
              <a:spcAft>
                <a:spcPts val="0"/>
              </a:spcAft>
              <a:buClr>
                <a:srgbClr val="FFFFFF"/>
              </a:buClr>
              <a:buSzPts val="4800"/>
              <a:buFont typeface="Helvetica Neue"/>
              <a:buNone/>
            </a:pPr>
            <a:r>
              <a:rPr lang="en-US" sz="4800" b="0" i="0" u="none">
                <a:solidFill>
                  <a:srgbClr val="FFFFFF"/>
                </a:solidFill>
                <a:latin typeface="Helvetica Neue"/>
                <a:ea typeface="Helvetica Neue"/>
                <a:cs typeface="Helvetica Neue"/>
                <a:sym typeface="Helvetica Neue"/>
              </a:rPr>
              <a:t>Classroom Resources</a:t>
            </a:r>
            <a:br>
              <a:rPr lang="en-US" sz="4800" b="0" i="0" u="none">
                <a:solidFill>
                  <a:srgbClr val="FFFFFF"/>
                </a:solidFill>
                <a:latin typeface="Helvetica Neue"/>
                <a:ea typeface="Helvetica Neue"/>
                <a:cs typeface="Helvetica Neue"/>
                <a:sym typeface="Helvetica Neue"/>
              </a:rPr>
            </a:br>
            <a:endParaRPr/>
          </a:p>
        </p:txBody>
      </p:sp>
      <p:sp>
        <p:nvSpPr>
          <p:cNvPr id="162" name="Google Shape;162;p9"/>
          <p:cNvSpPr txBox="1">
            <a:spLocks noGrp="1"/>
          </p:cNvSpPr>
          <p:nvPr>
            <p:ph type="body" idx="1"/>
          </p:nvPr>
        </p:nvSpPr>
        <p:spPr>
          <a:xfrm>
            <a:off x="558800" y="2438400"/>
            <a:ext cx="11036300" cy="5715000"/>
          </a:xfrm>
          <a:prstGeom prst="rect">
            <a:avLst/>
          </a:prstGeom>
          <a:noFill/>
          <a:ln>
            <a:noFill/>
          </a:ln>
        </p:spPr>
        <p:txBody>
          <a:bodyPr spcFirstLastPara="1" wrap="square" lIns="50800" tIns="50800" rIns="50800" bIns="50800" anchor="t" anchorCtr="0">
            <a:noAutofit/>
          </a:bodyPr>
          <a:lstStyle/>
          <a:p>
            <a:pPr marL="342900" marR="0" lvl="0" indent="-342900" algn="l" rtl="0">
              <a:lnSpc>
                <a:spcPct val="100000"/>
              </a:lnSpc>
              <a:spcBef>
                <a:spcPts val="0"/>
              </a:spcBef>
              <a:spcAft>
                <a:spcPts val="0"/>
              </a:spcAft>
              <a:buClr>
                <a:srgbClr val="5E0011"/>
              </a:buClr>
              <a:buSzPts val="2400"/>
              <a:buFont typeface="Helvetica Neue"/>
              <a:buNone/>
            </a:pPr>
            <a:r>
              <a:rPr lang="en-US" sz="2400"/>
              <a:t>HMH</a:t>
            </a:r>
            <a:r>
              <a:rPr lang="en-US" sz="2400" b="0" i="0" u="none">
                <a:solidFill>
                  <a:srgbClr val="5E0011"/>
                </a:solidFill>
                <a:latin typeface="Helvetica Neue"/>
                <a:ea typeface="Helvetica Neue"/>
                <a:cs typeface="Helvetica Neue"/>
                <a:sym typeface="Helvetica Neue"/>
              </a:rPr>
              <a:t> </a:t>
            </a:r>
            <a:endParaRPr/>
          </a:p>
          <a:p>
            <a:pPr marL="342900" marR="0" lvl="0" indent="-342900" algn="l" rtl="0">
              <a:lnSpc>
                <a:spcPct val="100000"/>
              </a:lnSpc>
              <a:spcBef>
                <a:spcPts val="2400"/>
              </a:spcBef>
              <a:spcAft>
                <a:spcPts val="0"/>
              </a:spcAft>
              <a:buClr>
                <a:srgbClr val="5E0011"/>
              </a:buClr>
              <a:buSzPts val="2400"/>
              <a:buFont typeface="Helvetica Neue"/>
              <a:buNone/>
            </a:pPr>
            <a:r>
              <a:rPr lang="en-US" sz="2400" b="0" i="0" u="none">
                <a:solidFill>
                  <a:srgbClr val="5E0011"/>
                </a:solidFill>
                <a:latin typeface="Helvetica Neue"/>
                <a:ea typeface="Helvetica Neue"/>
                <a:cs typeface="Helvetica Neue"/>
                <a:sym typeface="Helvetica Neue"/>
              </a:rPr>
              <a:t>Go Math</a:t>
            </a:r>
            <a:endParaRPr/>
          </a:p>
          <a:p>
            <a:pPr marL="342900" marR="0" lvl="0" indent="-342900" algn="l" rtl="0">
              <a:lnSpc>
                <a:spcPct val="100000"/>
              </a:lnSpc>
              <a:spcBef>
                <a:spcPts val="2400"/>
              </a:spcBef>
              <a:spcAft>
                <a:spcPts val="0"/>
              </a:spcAft>
              <a:buClr>
                <a:srgbClr val="5E0011"/>
              </a:buClr>
              <a:buSzPts val="2400"/>
              <a:buFont typeface="Helvetica Neue"/>
              <a:buNone/>
            </a:pPr>
            <a:r>
              <a:rPr lang="en-US" sz="2400"/>
              <a:t>Wilson Reading </a:t>
            </a:r>
            <a:endParaRPr/>
          </a:p>
          <a:p>
            <a:pPr marL="342900" marR="0" lvl="0" indent="-342900" algn="l" rtl="0">
              <a:lnSpc>
                <a:spcPct val="100000"/>
              </a:lnSpc>
              <a:spcBef>
                <a:spcPts val="2400"/>
              </a:spcBef>
              <a:spcAft>
                <a:spcPts val="0"/>
              </a:spcAft>
              <a:buClr>
                <a:srgbClr val="5E0011"/>
              </a:buClr>
              <a:buSzPts val="2400"/>
              <a:buFont typeface="Helvetica Neue"/>
              <a:buNone/>
            </a:pPr>
            <a:r>
              <a:rPr lang="en-US" sz="2400" b="0" i="0" u="none">
                <a:solidFill>
                  <a:srgbClr val="5E0011"/>
                </a:solidFill>
                <a:latin typeface="Helvetica Neue"/>
                <a:ea typeface="Helvetica Neue"/>
                <a:cs typeface="Helvetica Neue"/>
                <a:sym typeface="Helvetica Neue"/>
              </a:rPr>
              <a:t>Reading A-Z</a:t>
            </a:r>
            <a:endParaRPr/>
          </a:p>
          <a:p>
            <a:pPr marL="342900" marR="0" lvl="0" indent="-342900" algn="l" rtl="0">
              <a:lnSpc>
                <a:spcPct val="100000"/>
              </a:lnSpc>
              <a:spcBef>
                <a:spcPts val="2400"/>
              </a:spcBef>
              <a:spcAft>
                <a:spcPts val="0"/>
              </a:spcAft>
              <a:buClr>
                <a:srgbClr val="5E0011"/>
              </a:buClr>
              <a:buSzPts val="2400"/>
              <a:buFont typeface="Helvetica Neue"/>
              <a:buNone/>
            </a:pPr>
            <a:r>
              <a:rPr lang="en-US" sz="2400" b="0" i="0" u="none">
                <a:solidFill>
                  <a:srgbClr val="5E0011"/>
                </a:solidFill>
                <a:latin typeface="Helvetica Neue"/>
                <a:ea typeface="Helvetica Neue"/>
                <a:cs typeface="Helvetica Neue"/>
                <a:sym typeface="Helvetica Neue"/>
              </a:rPr>
              <a:t>Raz Kids</a:t>
            </a:r>
            <a:endParaRPr/>
          </a:p>
          <a:p>
            <a:pPr marL="342900" marR="0" lvl="0" indent="-342900" algn="l" rtl="0">
              <a:lnSpc>
                <a:spcPct val="100000"/>
              </a:lnSpc>
              <a:spcBef>
                <a:spcPts val="2400"/>
              </a:spcBef>
              <a:spcAft>
                <a:spcPts val="0"/>
              </a:spcAft>
              <a:buClr>
                <a:srgbClr val="5E0011"/>
              </a:buClr>
              <a:buSzPts val="2400"/>
              <a:buFont typeface="Helvetica Neue"/>
              <a:buNone/>
            </a:pPr>
            <a:r>
              <a:rPr lang="en-US" sz="2400" b="0" i="0" u="none">
                <a:solidFill>
                  <a:srgbClr val="5E0011"/>
                </a:solidFill>
                <a:latin typeface="Helvetica Neue"/>
                <a:ea typeface="Helvetica Neue"/>
                <a:cs typeface="Helvetica Neue"/>
                <a:sym typeface="Helvetica Neue"/>
              </a:rPr>
              <a:t>Science Fusion</a:t>
            </a:r>
            <a:endParaRPr/>
          </a:p>
          <a:p>
            <a:pPr marL="342900" marR="0" lvl="0" indent="-342900" algn="l" rtl="0">
              <a:lnSpc>
                <a:spcPct val="100000"/>
              </a:lnSpc>
              <a:spcBef>
                <a:spcPts val="2400"/>
              </a:spcBef>
              <a:spcAft>
                <a:spcPts val="0"/>
              </a:spcAft>
              <a:buClr>
                <a:srgbClr val="5E0011"/>
              </a:buClr>
              <a:buSzPts val="2400"/>
              <a:buFont typeface="Helvetica Neue"/>
              <a:buNone/>
            </a:pPr>
            <a:r>
              <a:rPr lang="en-US" sz="2400" b="0" i="0" u="none">
                <a:solidFill>
                  <a:srgbClr val="5E0011"/>
                </a:solidFill>
                <a:latin typeface="Helvetica Neue"/>
                <a:ea typeface="Helvetica Neue"/>
                <a:cs typeface="Helvetica Neue"/>
                <a:sym typeface="Helvetica Neue"/>
              </a:rPr>
              <a:t>Think Central </a:t>
            </a:r>
            <a:endParaRPr/>
          </a:p>
          <a:p>
            <a:pPr marL="342900" marR="0" lvl="0" indent="-342900" algn="l" rtl="0">
              <a:lnSpc>
                <a:spcPct val="100000"/>
              </a:lnSpc>
              <a:spcBef>
                <a:spcPts val="2400"/>
              </a:spcBef>
              <a:spcAft>
                <a:spcPts val="0"/>
              </a:spcAft>
              <a:buClr>
                <a:srgbClr val="5E0011"/>
              </a:buClr>
              <a:buSzPts val="2400"/>
              <a:buFont typeface="Helvetica Neue"/>
              <a:buNone/>
            </a:pPr>
            <a:r>
              <a:rPr lang="en-US" sz="2400" b="0" i="0" u="none">
                <a:solidFill>
                  <a:srgbClr val="5E0011"/>
                </a:solidFill>
                <a:latin typeface="Helvetica Neue"/>
                <a:ea typeface="Helvetica Neue"/>
                <a:cs typeface="Helvetica Neue"/>
                <a:sym typeface="Helvetica Neue"/>
              </a:rPr>
              <a:t>Read Naturally</a:t>
            </a:r>
            <a:endParaRPr/>
          </a:p>
          <a:p>
            <a:pPr marL="342900" marR="0" lvl="0" indent="-342900" algn="l" rtl="0">
              <a:lnSpc>
                <a:spcPct val="100000"/>
              </a:lnSpc>
              <a:spcBef>
                <a:spcPts val="2400"/>
              </a:spcBef>
              <a:spcAft>
                <a:spcPts val="0"/>
              </a:spcAft>
              <a:buClr>
                <a:srgbClr val="5E0011"/>
              </a:buClr>
              <a:buSzPts val="2400"/>
              <a:buFont typeface="Helvetica Neue"/>
              <a:buNone/>
            </a:pPr>
            <a:r>
              <a:rPr lang="en-US" sz="2400" b="0" i="0" u="none">
                <a:solidFill>
                  <a:srgbClr val="5E0011"/>
                </a:solidFill>
                <a:latin typeface="Helvetica Neue"/>
                <a:ea typeface="Helvetica Neue"/>
                <a:cs typeface="Helvetica Neue"/>
                <a:sym typeface="Helvetica Neue"/>
              </a:rPr>
              <a:t>Fundations</a:t>
            </a:r>
            <a:endParaRPr/>
          </a:p>
          <a:p>
            <a:pPr marL="342900" marR="0" lvl="0" indent="-342900" algn="l" rtl="0">
              <a:lnSpc>
                <a:spcPct val="100000"/>
              </a:lnSpc>
              <a:spcBef>
                <a:spcPts val="2400"/>
              </a:spcBef>
              <a:spcAft>
                <a:spcPts val="0"/>
              </a:spcAft>
              <a:buClr>
                <a:srgbClr val="5E0011"/>
              </a:buClr>
              <a:buSzPts val="2400"/>
              <a:buFont typeface="Helvetica Neue"/>
              <a:buNone/>
            </a:pPr>
            <a:r>
              <a:rPr lang="en-US" sz="2400" b="0" i="0" u="none">
                <a:solidFill>
                  <a:srgbClr val="5E0011"/>
                </a:solidFill>
                <a:latin typeface="Helvetica Neue"/>
                <a:ea typeface="Helvetica Neue"/>
                <a:cs typeface="Helvetica Neue"/>
                <a:sym typeface="Helvetica Neue"/>
              </a:rPr>
              <a:t>Moby Max</a:t>
            </a:r>
            <a:endParaRPr/>
          </a:p>
        </p:txBody>
      </p:sp>
      <p:sp>
        <p:nvSpPr>
          <p:cNvPr id="163" name="Google Shape;163;p9"/>
          <p:cNvSpPr txBox="1"/>
          <p:nvPr/>
        </p:nvSpPr>
        <p:spPr>
          <a:xfrm>
            <a:off x="12155487" y="9309100"/>
            <a:ext cx="312737" cy="3175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1400"/>
              <a:buFont typeface="Helvetica Neue"/>
              <a:buNone/>
            </a:pPr>
            <a:fld id="{00000000-1234-1234-1234-123412341234}" type="slidenum">
              <a:rPr lang="en-US" sz="1400" b="0" i="0" u="none" strike="noStrike" cap="none">
                <a:solidFill>
                  <a:schemeClr val="dk1"/>
                </a:solidFill>
                <a:latin typeface="Helvetica Neue"/>
                <a:ea typeface="Helvetica Neue"/>
                <a:cs typeface="Helvetica Neue"/>
                <a:sym typeface="Helvetica Neue"/>
              </a:rPr>
              <a:t>9</a:t>
            </a:fld>
            <a:endParaRPr/>
          </a:p>
        </p:txBody>
      </p:sp>
    </p:spTree>
  </p:cSld>
  <p:clrMapOvr>
    <a:masterClrMapping/>
  </p:clrMapOvr>
</p:sld>
</file>

<file path=ppt/theme/theme1.xml><?xml version="1.0" encoding="utf-8"?>
<a:theme xmlns:a="http://schemas.openxmlformats.org/drawingml/2006/main" name="Title &amp; Subtitle">
  <a:themeElements>
    <a:clrScheme name="">
      <a:dk1>
        <a:srgbClr val="414141"/>
      </a:dk1>
      <a:lt1>
        <a:srgbClr val="FFFFFF"/>
      </a:lt1>
      <a:dk2>
        <a:srgbClr val="000000"/>
      </a:dk2>
      <a:lt2>
        <a:srgbClr val="808080"/>
      </a:lt2>
      <a:accent1>
        <a:srgbClr val="6C7472"/>
      </a:accent1>
      <a:accent2>
        <a:srgbClr val="333399"/>
      </a:accent2>
      <a:accent3>
        <a:srgbClr val="FFFFFF"/>
      </a:accent3>
      <a:accent4>
        <a:srgbClr val="363636"/>
      </a:accent4>
      <a:accent5>
        <a:srgbClr val="BABCBC"/>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737</Words>
  <Application>Microsoft Office PowerPoint</Application>
  <PresentationFormat>Custom</PresentationFormat>
  <Paragraphs>118</Paragraphs>
  <Slides>17</Slides>
  <Notes>17</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17</vt:i4>
      </vt:variant>
    </vt:vector>
  </HeadingPairs>
  <TitlesOfParts>
    <vt:vector size="22" baseType="lpstr">
      <vt:lpstr>Gill Sans</vt:lpstr>
      <vt:lpstr>Arial</vt:lpstr>
      <vt:lpstr>Helvetica Neue</vt:lpstr>
      <vt:lpstr>Title &amp; Subtitle</vt:lpstr>
      <vt:lpstr>Blank</vt:lpstr>
      <vt:lpstr>Title I  Annual Parent Meeting Fall   October 8, 2025 </vt:lpstr>
      <vt:lpstr>Title I</vt:lpstr>
      <vt:lpstr>Future Workshops</vt:lpstr>
      <vt:lpstr>Parent Information</vt:lpstr>
      <vt:lpstr> School Wide </vt:lpstr>
      <vt:lpstr>Intervention and Enrichment Groups</vt:lpstr>
      <vt:lpstr>Our Mission</vt:lpstr>
      <vt:lpstr>Schedules</vt:lpstr>
      <vt:lpstr>Classroom Resources </vt:lpstr>
      <vt:lpstr>Assessment </vt:lpstr>
      <vt:lpstr>Intervention Groups</vt:lpstr>
      <vt:lpstr>Intervention Groups </vt:lpstr>
      <vt:lpstr>Intervention Groups </vt:lpstr>
      <vt:lpstr>Intervention Groups </vt:lpstr>
      <vt:lpstr>Reports </vt:lpstr>
      <vt:lpstr>Family Engagement </vt:lpstr>
      <vt:lpstr>Contact Information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I  Annual Parent Meeting Fall   November 9,  2022</dc:title>
  <dc:creator>Jacquelyn Ray</dc:creator>
  <cp:lastModifiedBy>Samantha Lesak</cp:lastModifiedBy>
  <cp:revision>4</cp:revision>
  <dcterms:created xsi:type="dcterms:W3CDTF">2013-05-28T15:22:36Z</dcterms:created>
  <dcterms:modified xsi:type="dcterms:W3CDTF">2025-10-06T13:19:10Z</dcterms:modified>
</cp:coreProperties>
</file>